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l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u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u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u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u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u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u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u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u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u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u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u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u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u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u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u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u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u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u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u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u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72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Fapa Pahnihna chu a bo a, hmuh a ni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a ni</a:t>
            </a:r>
            <a:r xmlns:a="http://schemas.openxmlformats.org/drawingml/2006/main">
              <a:rPr altLang="en-US" lang="lus" sz="4000">
                <a:solidFill>
                  <a:srgbClr val="ff0000"/>
                </a:solidFill>
              </a:rPr>
              <a:t> </a:t>
            </a:r>
            <a:r xmlns:a="http://schemas.openxmlformats.org/drawingml/2006/main">
              <a:rPr altLang="ko-KR" lang="lus" sz="4000">
                <a:solidFill>
                  <a:srgbClr val="ff0000"/>
                </a:solidFill>
              </a:rPr>
              <a:t>Zawhna</a:t>
            </a:r>
            <a:r xmlns:a="http://schemas.openxmlformats.org/drawingml/2006/main">
              <a:rPr altLang="en-US" lang="lus"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Fapa pahnihna chu a lo haw chuan engtin nge a pa chuan a enkawl?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1 </a:t>
            </a:r>
            <a:r xmlns:a="http://schemas.openxmlformats.org/drawingml/2006/main">
              <a:rPr altLang="ko-KR" lang="lus" sz="2800">
                <a:solidFill>
                  <a:schemeClr val="tx1">
                    <a:lumMod val="65000"/>
                    <a:lumOff val="35000"/>
                  </a:schemeClr>
                </a:solidFill>
              </a:rPr>
              <a:t>Fapa pahnihna chu a hnawtchhuak.</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2 </a:t>
            </a:r>
            <a:r xmlns:a="http://schemas.openxmlformats.org/drawingml/2006/main">
              <a:rPr altLang="ko-KR" lang="lus" sz="2800">
                <a:solidFill>
                  <a:schemeClr val="tx1">
                    <a:lumMod val="65000"/>
                    <a:lumOff val="35000"/>
                  </a:schemeClr>
                </a:solidFill>
              </a:rPr>
              <a:t>Fapa pahnihna chu a vawm 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3 </a:t>
            </a:r>
            <a:r xmlns:a="http://schemas.openxmlformats.org/drawingml/2006/main">
              <a:rPr altLang="ko-KR" lang="lus" sz="2800">
                <a:solidFill>
                  <a:schemeClr val="tx1">
                    <a:lumMod val="65000"/>
                    <a:lumOff val="35000"/>
                  </a:schemeClr>
                </a:solidFill>
              </a:rPr>
              <a:t>Fapa pahnihna chu a hmu lo.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4 </a:t>
            </a:r>
            <a:r xmlns:a="http://schemas.openxmlformats.org/drawingml/2006/main">
              <a:rPr altLang="ko-KR" lang="lus" sz="2800">
                <a:solidFill>
                  <a:schemeClr val="tx1">
                    <a:lumMod val="65000"/>
                    <a:lumOff val="35000"/>
                  </a:schemeClr>
                </a:solidFill>
              </a:rPr>
              <a:t>Fapa pahnihna chu lawm takin a lo hmuak 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rgbClr val="ff0000"/>
                </a:solidFill>
              </a:rPr>
              <a:t>4 </a:t>
            </a:r>
            <a:r xmlns:a="http://schemas.openxmlformats.org/drawingml/2006/main">
              <a:rPr altLang="ko-KR" lang="lus" sz="2800">
                <a:solidFill>
                  <a:srgbClr val="ff0000"/>
                </a:solidFill>
              </a:rPr>
              <a:t>Fapa pahnihna chu lawm takin a lo hmuak 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81Pathian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Talent sang sawm nei Leiba neitu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lus" sz="3600"/>
              <a:t>‘I chhiahhlawhpui kha keiin ka khawngaih che ang khan i khawngaih tur a ni lo maw?’ a ti 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Matthaia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18-ah hian:</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33. A rilru a hah lutuk</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Lal hnena talent sang sawm bat mi pakhat a awm a. Lal chuan chu pa chu a khawngaih a, leiba chu a cancel ta 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Nimahsela, chu mi chu a chhuah chuan a chhiahhlawh pui pakhat, denary za khat bat chu a hmu a. A man a, a thinrim hle bawk. “Min bat chu pe let leh rawh!”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Tin, a chhiahhlawh pui chu lung inah a paih lut ta a. He thu hi lal chuan a chhiahhlawh dang hnen atangin a lo hria 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Chutah lal chu a thinrim hle a, chhiahhlawh chu a ko leh ta a. “Chu i leiba zawng zawng chu min ngen avangin ka cancel vek a. I chhiahhlawh puite kha keiin ka khawngaih che ang khan nang pawhin i khawngaih tur a ni lo’m 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Isuan, “Kan Pa vana miin a ngaidam che u ang khan nang pawhin in ngaidam tawn tur a ni,” a ti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t>Vawiin Zirlai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chemeClr val="tx1">
                    <a:lumMod val="65000"/>
                    <a:lumOff val="35000"/>
                  </a:schemeClr>
                </a:solidFill>
              </a:rPr>
              <a:t>Chhiahhlawh pakhat chu talent sang sawm zeta leiba lian tak a nei 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Mahse, a chhiahhlawh pui denary za khat bat chu a ngaidam lo.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Hei hi lawmthu sawi loh rilru put hmang a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Isua zarah khawngaihnaa ngaihdam leh chhandam kan ni bawk.</a:t>
            </a:r>
            <a:r xmlns:a="http://schemas.openxmlformats.org/drawingml/2006/main">
              <a:rPr altLang="en-US" lang="lus" sz="3200">
                <a:solidFill>
                  <a:schemeClr val="tx1">
                    <a:lumMod val="65000"/>
                    <a:lumOff val="35000"/>
                  </a:schemeClr>
                </a:solidFill>
              </a:rPr>
              <a:t> </a:t>
            </a:r>
            <a:r xmlns:a="http://schemas.openxmlformats.org/drawingml/2006/main">
              <a:rPr altLang="ko-KR" lang="lus" sz="3200">
                <a:solidFill>
                  <a:schemeClr val="tx1">
                    <a:lumMod val="65000"/>
                    <a:lumOff val="35000"/>
                  </a:schemeClr>
                </a:solidFill>
              </a:rPr>
              <a:t>Chu khawngaihna chu kan theihnghilh loh chuan kan chunga thil tisualtute hi kan ngaidam a ngai a ni.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t>Isua chu tu nge ni?</a:t>
            </a:r>
            <a:r xmlns:a="http://schemas.openxmlformats.org/drawingml/2006/main">
              <a:rPr altLang="en-US" lang="lu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rgbClr val="0070c0"/>
                </a:solidFill>
              </a:rPr>
              <a:t>Isua chu..</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 hi a tawp thlenga min ngaidamtu leh min hmangaihtu a 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Quiz kan hmang dawn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Lalin pawisa engzat nge a write off??</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1 </a:t>
            </a:r>
            <a:r xmlns:a="http://schemas.openxmlformats.org/drawingml/2006/main">
              <a:rPr altLang="ko-KR" lang="lus" sz="2800">
                <a:solidFill>
                  <a:schemeClr val="tx1">
                    <a:lumMod val="65000"/>
                    <a:lumOff val="35000"/>
                  </a:schemeClr>
                </a:solidFill>
              </a:rPr>
              <a:t>denari za a ni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2 </a:t>
            </a:r>
            <a:r xmlns:a="http://schemas.openxmlformats.org/drawingml/2006/main">
              <a:rPr altLang="ko-KR" lang="lus" sz="2800">
                <a:solidFill>
                  <a:schemeClr val="tx1">
                    <a:lumMod val="65000"/>
                    <a:lumOff val="35000"/>
                  </a:schemeClr>
                </a:solidFill>
              </a:rPr>
              <a:t>denari za hnih a ni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3 </a:t>
            </a:r>
            <a:r xmlns:a="http://schemas.openxmlformats.org/drawingml/2006/main">
              <a:rPr altLang="ko-KR" lang="lus" sz="2800">
                <a:solidFill>
                  <a:schemeClr val="tx1">
                    <a:lumMod val="65000"/>
                    <a:lumOff val="35000"/>
                  </a:schemeClr>
                </a:solidFill>
              </a:rPr>
              <a:t>talent za khat a ni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4 </a:t>
            </a:r>
            <a:r xmlns:a="http://schemas.openxmlformats.org/drawingml/2006/main">
              <a:rPr altLang="ko-KR" lang="lus" sz="2800">
                <a:solidFill>
                  <a:schemeClr val="tx1">
                    <a:lumMod val="65000"/>
                    <a:lumOff val="35000"/>
                  </a:schemeClr>
                </a:solidFill>
              </a:rPr>
              <a:t>talent sang sawm a ni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rgbClr val="ff0000"/>
                </a:solidFill>
              </a:rPr>
              <a:t>4 </a:t>
            </a:r>
            <a:r xmlns:a="http://schemas.openxmlformats.org/drawingml/2006/main">
              <a:rPr altLang="ko-KR" lang="lus" sz="2800">
                <a:solidFill>
                  <a:srgbClr val="ff0000"/>
                </a:solidFill>
              </a:rPr>
              <a:t>talent sang sawm a ni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lus" sz="4000"/>
              <a:t>He ka fapa hi a thi tawh a, a nung leh tawh si a; a bo tawh a, hmuh a ni tawh bawk.' Chuvang chuan lawmna an hmang tan ta a.</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Luka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15:24-ah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lus" sz="3600"/>
              <a:t>‘I chhiahhlawhpui kha keiin ka khawngaih che ang khan i khawngaih tur a ni lo maw?’ a ti 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Matthaia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18-ah hian:</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33. A rilru a hah lutuk</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82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Davida Fapa hnenah Hosana!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lus" sz="3600"/>
              <a:t>A hmaa kal mipuite leh a zuitute chuan, "Davida Fapa hnenah Hosanna!" "Lalpa hminga lo kal chu fakin awm rawh se!" "Hosanna in sang ber!"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Matthaia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21:9-ah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lus" altLang="ko-KR" sz="2600">
                <a:solidFill>
                  <a:schemeClr val="tx1">
                    <a:lumMod val="65000"/>
                    <a:lumOff val="35000"/>
                  </a:schemeClr>
                </a:solidFill>
              </a:rPr>
              <a:t>Isuan Jerusalem a hnaih lai chuan zirtir pahnih a tir a, “Khaw lamah kal la, a bulah sabengtung pakhat a sabengtung no nen in hmu ang. An khing phelh la, ka hnenah rawn hruai rawh,” a ti a.</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Zirtir pahnih chu khuaah an lut a, Isua thupek angin an ti 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Sabengtung chu an hmu ta a. “Lalpa hian a mamawh a ni.” Tichuan a neitupa chuan a tir nghal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Isua chu sabengtung naute chungah a thu a, Jerusalem-ah a lut ta a. A hmaa kal mipui pungkhawmte chuan, “Davida Fapa hnenah Hosana!”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Isua chu sabengtung naute a chuang a, mipuiin an lo lawm a ni tih hi Bible-a hrilhlawkna chhinchhiah angin tih a ni. Mahse tumahin an hre lo.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Zirlai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chemeClr val="tx1">
                    <a:lumMod val="65000"/>
                    <a:lumOff val="35000"/>
                  </a:schemeClr>
                </a:solidFill>
              </a:rPr>
              <a:t>"Isua chuan sabengtung no a chuang a, mipuiho chu an au chhuak ta 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'Davida Fapa hnenah Hosana!'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Bible-ah hrilhlawkna a awm vek 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Isua chu thu awihnain a nung a,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Bible-a ziah angin.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Keini Isua zuitute pawhin kan zawm a ngai a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Pathian thu ngun takin.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rgbClr val="ff0000"/>
                </a:solidFill>
              </a:rPr>
              <a:t>Isua chu tu nge 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rgbClr val="0070c0"/>
                </a:solidFill>
              </a:rPr>
              <a:t>Isua chu..</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 hi kan lal fak tlak leh chawimawi tlak a 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lus">
                <a:solidFill>
                  <a:schemeClr val="tx1">
                    <a:lumMod val="50000"/>
                    <a:lumOff val="50000"/>
                  </a:schemeClr>
                </a:solidFill>
              </a:rPr>
              <a:t>No. 73 Pathian Thu</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lus" sz="4400"/>
              <a:t>Isuan Lazara chu Mitthi zing ata a kaitho</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Quiz kan hmang dawn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Isua chu eng nge Jerusalem-ah a chuan?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1 </a:t>
            </a:r>
            <a:r xmlns:a="http://schemas.openxmlformats.org/drawingml/2006/main">
              <a:rPr altLang="ko-KR" lang="lus" sz="2800">
                <a:solidFill>
                  <a:schemeClr val="tx1">
                    <a:lumMod val="65000"/>
                    <a:lumOff val="35000"/>
                  </a:schemeClr>
                </a:solidFill>
              </a:rPr>
              <a:t>sabengtung no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2 </a:t>
            </a:r>
            <a:r xmlns:a="http://schemas.openxmlformats.org/drawingml/2006/main">
              <a:rPr altLang="ko-KR" lang="lus" sz="2800">
                <a:solidFill>
                  <a:schemeClr val="tx1">
                    <a:lumMod val="65000"/>
                    <a:lumOff val="35000"/>
                  </a:schemeClr>
                </a:solidFill>
              </a:rPr>
              <a:t>sakawr naute a ni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3 </a:t>
            </a:r>
            <a:r xmlns:a="http://schemas.openxmlformats.org/drawingml/2006/main">
              <a:rPr altLang="ko-KR" lang="lus" sz="2800">
                <a:solidFill>
                  <a:schemeClr val="tx1">
                    <a:lumMod val="65000"/>
                    <a:lumOff val="35000"/>
                  </a:schemeClr>
                </a:solidFill>
              </a:rPr>
              <a:t>sakeibaknei naute a ni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4 </a:t>
            </a:r>
            <a:r xmlns:a="http://schemas.openxmlformats.org/drawingml/2006/main">
              <a:rPr altLang="ko-KR" lang="lus" sz="2800">
                <a:solidFill>
                  <a:schemeClr val="tx1">
                    <a:lumMod val="65000"/>
                    <a:lumOff val="35000"/>
                  </a:schemeClr>
                </a:solidFill>
              </a:rPr>
              <a:t>sanghawngsei naute a ni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rgbClr val="ff0000"/>
                </a:solidFill>
              </a:rPr>
              <a:t>1 </a:t>
            </a:r>
            <a:r xmlns:a="http://schemas.openxmlformats.org/drawingml/2006/main">
              <a:rPr altLang="ko-KR" lang="lus" sz="2800">
                <a:solidFill>
                  <a:srgbClr val="ff0000"/>
                </a:solidFill>
              </a:rPr>
              <a:t>sabengtung no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t>A hmaa kal mipuite leh a zuitute chuan, "Davida Fapa hnenah Hosanna!" "Lalpa hminga lo kal chu fakin awm rawh se!" "Hosanna in sang ber!"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Matthaia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21:9-ah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83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Ka in hi tawngtaina in a ni.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lus" sz="3600"/>
              <a:t>"Ziak a ni," an hnenah, " 'Ka in hi tawngtaina in an ti ang,' mahse nangni chuan 'rukrute puk' ah in siam a ni," a ti 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Matthaia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21:13-ah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Isua chu Jerusalem biak inah a lut a. Biak in chhungah chuan sumdawng leh pawisa thlaktu tam tak an awm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lus" altLang="ko-KR" sz="3000">
                <a:solidFill>
                  <a:schemeClr val="tx1">
                    <a:lumMod val="65000"/>
                    <a:lumOff val="35000"/>
                  </a:schemeClr>
                </a:solidFill>
              </a:rPr>
              <a:t>Isua chuan pawisa inthlengtute dawhkan leh ṭhuro zuartute ṭhutphah chu a tikehsawm a. Chutah chuan thil lei leh hralh zawng zawng chu a khalh vek 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Isuan thinrim takin, “Ka in hi tawngtaina in an ti ang a, nang erawh chuan rukrute puk in in siam a ni,” tih ziak a 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Isuan sumdawngte chu biak in ata a hnawtchhuak a, biak ina damlote a tidam 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Zirlai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lus" sz="3600">
                <a:solidFill>
                  <a:schemeClr val="tx1">
                    <a:lumMod val="65000"/>
                    <a:lumOff val="35000"/>
                  </a:schemeClr>
                </a:solidFill>
              </a:rPr>
              <a:t>Biak in, Biak In hi Pathian biakna leh tawngtaina hmun a ni.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us" sz="3600">
                <a:solidFill>
                  <a:schemeClr val="tx1">
                    <a:lumMod val="65000"/>
                    <a:lumOff val="35000"/>
                  </a:schemeClr>
                </a:solidFill>
              </a:rPr>
              <a:t>Sumdawnna hmuna chantirtu mipui chungah Isua a thinrim hle 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us" sz="3600">
                <a:solidFill>
                  <a:schemeClr val="tx1">
                    <a:lumMod val="65000"/>
                    <a:lumOff val="35000"/>
                  </a:schemeClr>
                </a:solidFill>
              </a:rPr>
              <a:t>Eng atan nge Biak Inah i lo kal?</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us" sz="3600">
                <a:solidFill>
                  <a:schemeClr val="tx1">
                    <a:lumMod val="65000"/>
                    <a:lumOff val="35000"/>
                  </a:schemeClr>
                </a:solidFill>
              </a:rPr>
              <a:t>Biak inah Pathian biak leh tawngtaina nen i hmu tur a ni.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rgbClr val="ff0000"/>
                </a:solidFill>
              </a:rPr>
              <a:t>Isua chu tu nge 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rgbClr val="0070c0"/>
                </a:solidFill>
              </a:rPr>
              <a:t>Isua chu..</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 hi Kohhran neitu a ni. Kohhran a\anga kan biakna leh \awng\aina dawngtu chu Isua a 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lus" sz="3600"/>
              <a:t>Isuan a hnenah, "Kei hi thawhlehna leh nunna chu ka ni. Mi ringtu chu thi mah se a nung ang;</a:t>
            </a:r>
            <a:endParaRPr xmlns:a="http://schemas.openxmlformats.org/drawingml/2006/main" altLang="ko-KR" lang="en-US" sz="3600"/>
          </a:p>
          <a:p>
            <a:pPr xmlns:a="http://schemas.openxmlformats.org/drawingml/2006/main" lvl="0">
              <a:defRPr/>
            </a:pPr>
            <a:r xmlns:a="http://schemas.openxmlformats.org/drawingml/2006/main">
              <a:rPr altLang="ko-KR" lang="lus" sz="3600"/>
              <a:t>tin, tu pawh mi nung leh ringtu chu a thi ngai lovang. Hei hi i ring em?"</a:t>
            </a:r>
            <a:endParaRPr xmlns:a="http://schemas.openxmlformats.org/drawingml/2006/main" altLang="ko-KR" lang="en-US" sz="3600"/>
          </a:p>
          <a:p>
            <a:pPr xmlns:a="http://schemas.openxmlformats.org/drawingml/2006/main" lvl="0">
              <a:defRPr/>
            </a:pPr>
            <a:r xmlns:a="http://schemas.openxmlformats.org/drawingml/2006/main">
              <a:rPr altLang="ko-KR" lang="lus"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Johana chuan</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11-ah hian:</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25-26-ah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t>Vawiin Quiz kan hmang dawn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Isuan tute nge biak in ata a hnawhchhuah?</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1 </a:t>
            </a:r>
            <a:r xmlns:a="http://schemas.openxmlformats.org/drawingml/2006/main">
              <a:rPr altLang="ko-KR" lang="lus" sz="2800">
                <a:solidFill>
                  <a:schemeClr val="tx1">
                    <a:lumMod val="65000"/>
                    <a:lumOff val="35000"/>
                  </a:schemeClr>
                </a:solidFill>
              </a:rPr>
              <a:t>Judate an ni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2 </a:t>
            </a:r>
            <a:r xmlns:a="http://schemas.openxmlformats.org/drawingml/2006/main">
              <a:rPr altLang="ko-KR" lang="lus" sz="2800">
                <a:solidFill>
                  <a:schemeClr val="tx1">
                    <a:lumMod val="65000"/>
                    <a:lumOff val="35000"/>
                  </a:schemeClr>
                </a:solidFill>
              </a:rPr>
              <a:t>Jentail mi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3 </a:t>
            </a:r>
            <a:r xmlns:a="http://schemas.openxmlformats.org/drawingml/2006/main">
              <a:rPr altLang="ko-KR" lang="lus" sz="2800">
                <a:solidFill>
                  <a:schemeClr val="tx1">
                    <a:lumMod val="65000"/>
                    <a:lumOff val="35000"/>
                  </a:schemeClr>
                </a:solidFill>
              </a:rPr>
              <a:t>Puithiam</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4 </a:t>
            </a:r>
            <a:r xmlns:a="http://schemas.openxmlformats.org/drawingml/2006/main">
              <a:rPr altLang="ko-KR" lang="lus" sz="2800">
                <a:solidFill>
                  <a:schemeClr val="tx1">
                    <a:lumMod val="65000"/>
                    <a:lumOff val="35000"/>
                  </a:schemeClr>
                </a:solidFill>
              </a:rPr>
              <a:t>Sumdawngte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rgbClr val="ff0000"/>
                </a:solidFill>
              </a:rPr>
              <a:t>4 </a:t>
            </a:r>
            <a:r xmlns:a="http://schemas.openxmlformats.org/drawingml/2006/main">
              <a:rPr altLang="ko-KR" lang="lus" sz="2800">
                <a:solidFill>
                  <a:srgbClr val="ff0000"/>
                </a:solidFill>
              </a:rPr>
              <a:t>Sumdawngte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lus" sz="3600"/>
              <a:t>"Ziak a ni," an hnenah, " 'Ka in hi tawngtaina in an ti ang,' mahse nangni chuan 'rukrute puk' ah in siam a ni," a ti 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Matthaia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21:13-ah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84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Isuan A Zirtîrte Ke A Silsak 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lus" sz="3600"/>
              <a:t>Tunah chuan kei, in Lalpa leh Zirtirtu hian in ke ka sil tawh a, nangni pawhin in ke in sil tur a ni.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Johana chuan</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13:14-ah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Isua chuan a zirtirte nen zanriah hnuhnung ber a hmang a. Isua chuan hei hi a zirtirte nena an chaw ei hnuhnung ber a ni tih a hria 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lus" altLang="ko-KR" sz="3000">
                <a:solidFill>
                  <a:schemeClr val="tx1">
                    <a:lumMod val="65000"/>
                    <a:lumOff val="35000"/>
                  </a:schemeClr>
                </a:solidFill>
              </a:rPr>
              <a:t>Isuan basin-ah tui a rawn keng thut a, a zirtirte ke pakhat hnu pakhatin a sil tan ta a.</a:t>
            </a:r>
            <a:r xmlns:a="http://schemas.openxmlformats.org/drawingml/2006/main">
              <a:rPr lang="lus"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Petera hun a lo thlen chuan Petera chuan, "Engvangin nge Lalpan kan ke a sil? Ka sil lo ang!"</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Isuan a chhang a. "I ke ka sil loh chuan nang leh kei hian engmah tih tur kan nei lo. Tunah chuan i hrethiam lo maithei, mahse ni khat chu i hrethiam mai ang."</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"Entawn tur siam turin in ke ka sil a. Tunah chuan in ke in sil ula, in rawngbawltu mipui ni rawh u."</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Zirlai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lus" sz="3600">
                <a:solidFill>
                  <a:schemeClr val="tx1">
                    <a:lumMod val="65000"/>
                    <a:lumOff val="35000"/>
                  </a:schemeClr>
                </a:solidFill>
              </a:rPr>
              <a:t>Khawvelah chuan mi hniamte hian mi sang tak rawng an bawl thin a, a lehlamah chuan Isuan a zirtirte ke a sil a, a bânsan ta a ni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us" sz="3600">
                <a:solidFill>
                  <a:schemeClr val="tx1">
                    <a:lumMod val="65000"/>
                    <a:lumOff val="35000"/>
                  </a:schemeClr>
                </a:solidFill>
              </a:rPr>
              <a:t>kan tan a nun.</a:t>
            </a:r>
            <a:r xmlns:a="http://schemas.openxmlformats.org/drawingml/2006/main">
              <a:rPr altLang="en-US" lang="lus" sz="3600">
                <a:solidFill>
                  <a:schemeClr val="tx1">
                    <a:lumMod val="65000"/>
                    <a:lumOff val="35000"/>
                  </a:schemeClr>
                </a:solidFill>
              </a:rPr>
              <a:t> </a:t>
            </a:r>
            <a:r xmlns:a="http://schemas.openxmlformats.org/drawingml/2006/main">
              <a:rPr altLang="ko-KR" lang="lus" sz="3600">
                <a:solidFill>
                  <a:schemeClr val="tx1">
                    <a:lumMod val="65000"/>
                    <a:lumOff val="35000"/>
                  </a:schemeClr>
                </a:solidFill>
              </a:rPr>
              <a:t>Isua zirtir kan nih chuan hmun sang zawka enkawl kan duh ai chuan, hmun hniam zawka rawngbawl tawn hi kan lawm zawk tur a ni.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Ni khat chu Isua hnenah chanchin a lo thleng a. “Lazara a damlo a. Khawngaihin lo kal vat la, tidam rawh."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t>Isua chu tu nge ni?</a:t>
            </a:r>
            <a:r xmlns:a="http://schemas.openxmlformats.org/drawingml/2006/main">
              <a:rPr altLang="en-US" lang="lu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rgbClr val="0070c0"/>
                </a:solidFill>
              </a:rPr>
              <a:t>Isua</a:t>
            </a:r>
            <a:r xmlns:a="http://schemas.openxmlformats.org/drawingml/2006/main">
              <a:rPr altLang="en-US" lang="lus" sz="3600">
                <a:solidFill>
                  <a:srgbClr val="0070c0"/>
                </a:solidFill>
              </a:rPr>
              <a:t> </a:t>
            </a:r>
            <a:r xmlns:a="http://schemas.openxmlformats.org/drawingml/2006/main">
              <a:rPr altLang="ko-KR" lang="lus" sz="3600">
                <a:solidFill>
                  <a:srgbClr val="0070c0"/>
                </a:solidFill>
              </a:rPr>
              <a:t>hi..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 chu mi chungnung ber ni mah se, a hnuai ber a lo thleng a, kan zavaia rawng a bawl hi a inhuam a ni.</a:t>
            </a:r>
            <a:r xmlns:a="http://schemas.openxmlformats.org/drawingml/2006/main">
              <a:rPr altLang="en-US" lang="lu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t>Vawiin Quiz kan hmang dawn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Tuin nge Isua ke sil tir lo?</a:t>
            </a:r>
            <a:r xmlns:a="http://schemas.openxmlformats.org/drawingml/2006/main">
              <a:rPr altLang="en-US" lang="lus"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1 </a:t>
            </a:r>
            <a:r xmlns:a="http://schemas.openxmlformats.org/drawingml/2006/main">
              <a:rPr altLang="ko-KR" lang="lus" sz="2800">
                <a:solidFill>
                  <a:schemeClr val="tx1">
                    <a:lumMod val="65000"/>
                    <a:lumOff val="35000"/>
                  </a:schemeClr>
                </a:solidFill>
              </a:rPr>
              <a:t>Johana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2 </a:t>
            </a:r>
            <a:r xmlns:a="http://schemas.openxmlformats.org/drawingml/2006/main">
              <a:rPr altLang="ko-KR" lang="lus" sz="2800">
                <a:solidFill>
                  <a:schemeClr val="tx1">
                    <a:lumMod val="65000"/>
                    <a:lumOff val="35000"/>
                  </a:schemeClr>
                </a:solidFill>
              </a:rPr>
              <a:t>Thomas-a chuan a ti 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3 </a:t>
            </a:r>
            <a:r xmlns:a="http://schemas.openxmlformats.org/drawingml/2006/main">
              <a:rPr altLang="ko-KR" lang="lus" sz="2800">
                <a:solidFill>
                  <a:schemeClr val="tx1">
                    <a:lumMod val="65000"/>
                    <a:lumOff val="35000"/>
                  </a:schemeClr>
                </a:solidFill>
              </a:rPr>
              <a:t>Petera a ni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4 </a:t>
            </a:r>
            <a:r xmlns:a="http://schemas.openxmlformats.org/drawingml/2006/main">
              <a:rPr altLang="ko-KR" lang="lus" sz="2800">
                <a:solidFill>
                  <a:schemeClr val="tx1">
                    <a:lumMod val="65000"/>
                    <a:lumOff val="35000"/>
                  </a:schemeClr>
                </a:solidFill>
              </a:rPr>
              <a:t>Juda Iskariota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rgbClr val="ff0000"/>
                </a:solidFill>
              </a:rPr>
              <a:t>3 </a:t>
            </a:r>
            <a:r xmlns:a="http://schemas.openxmlformats.org/drawingml/2006/main">
              <a:rPr altLang="ko-KR" lang="lus" sz="2800">
                <a:solidFill>
                  <a:srgbClr val="ff0000"/>
                </a:solidFill>
              </a:rPr>
              <a:t>Petera a ni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lus" sz="3600"/>
              <a:t>Tunah chuan kei, in Lalpa leh Zirtirtu hian in ke ka sil tawh a, nangni pawhin in ke in sil tur a ni.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Johana chuan</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13:14-ah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85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Tlânga Isua Tawngtai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Tlem a kal a, leiah a hmai chu a nghat a, "Ka Pa, a theih chuan he no hi ka laksak rawh se. Mahse, keimah duh angin ni lovin, nang duh angin," tiin a tawngtai 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Matthaia</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26:39 ah a awm</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Zanriah ei kham chuan Isua chu a zirtirte nen Gethsemane an tih hmunah a kal 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lus" altLang="ko-KR" sz="3000">
                <a:solidFill>
                  <a:schemeClr val="tx1">
                    <a:lumMod val="65000"/>
                    <a:lumOff val="35000"/>
                  </a:schemeClr>
                </a:solidFill>
              </a:rPr>
              <a:t>Isuan zirtîrte hnênah, “Ka thlarau chu lungngaihnain a tuam a, thihna thlengin a awm a ni. Hetah hian awm la, min lo en reng ang che,” a ti 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“"Ka Pa, a theih chuan he no hi ka lak ata laksak ni rawh se. Mahse, keimah duh angin ni lovin, nangmah duh angin." Isua chuan taima takin a tawngtai a. Nimahsela zirtirte chu muthilh thûk takah an tlu ta 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Isuan a zirtirte a kaihthawh lai hian, “Darkar khat chhung chu ka hnenah in inring reng thei lo em ni? En. Hetah hian min man turin ka phatsantu a lo kal a 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A tawpah chuan Isua chuan amah man tura lo kal mipuite chu a zui ta a ni. Pathian duh anga kraws-a kan sual man rulh tura thih a 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Mahse Isua a lo kal hma chuan a thi ta a ni.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solidFill>
                  <a:srgbClr val="ff0000"/>
                </a:solidFill>
              </a:rPr>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lus" altLang="ko-KR" sz="3600">
                <a:solidFill>
                  <a:schemeClr val="tx1">
                    <a:lumMod val="65000"/>
                    <a:lumOff val="35000"/>
                  </a:schemeClr>
                </a:solidFill>
              </a:rPr>
              <a:t>Isua tan chuan kraws-a kan sual man rulhna tur a thih chu a hrehawm hle a, mahse a thu awih famkim a ni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us" altLang="ko-KR" sz="3600">
                <a:solidFill>
                  <a:schemeClr val="tx1">
                    <a:lumMod val="65000"/>
                    <a:lumOff val="35000"/>
                  </a:schemeClr>
                </a:solidFill>
              </a:rPr>
              <a:t>Pathian duhzawng a nih avangin.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us" altLang="ko-KR" sz="3600">
                <a:solidFill>
                  <a:schemeClr val="tx1">
                    <a:lumMod val="65000"/>
                    <a:lumOff val="35000"/>
                  </a:schemeClr>
                </a:solidFill>
              </a:rPr>
              <a:t>Kan nunah ka duhzawng aiin Pathian duhzawng a thleng famkim zawk tih kan beisei hmasa tur a ni.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t>Isua chu tu nge ni?</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rgbClr val="0070c0"/>
                </a:solidFill>
              </a:rPr>
              <a:t>Isua</a:t>
            </a:r>
            <a:r xmlns:a="http://schemas.openxmlformats.org/drawingml/2006/main">
              <a:rPr lang="lus" altLang="en-US" sz="3600">
                <a:solidFill>
                  <a:srgbClr val="0070c0"/>
                </a:solidFill>
              </a:rPr>
              <a:t> </a:t>
            </a:r>
            <a:r xmlns:a="http://schemas.openxmlformats.org/drawingml/2006/main">
              <a:rPr lang="lus" altLang="ko-KR" sz="3600">
                <a:solidFill>
                  <a:srgbClr val="0070c0"/>
                </a:solidFill>
              </a:rPr>
              <a:t>hi..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chemeClr val="tx1">
                    <a:lumMod val="65000"/>
                    <a:lumOff val="35000"/>
                  </a:schemeClr>
                </a:solidFill>
              </a:rPr>
              <a:t>Isua hian Pathian duhzawng a zawm kim avangin he ramah hian sual a nei lo.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Isua an man hma khan khawiah nge a tawngtai?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Jerusalem biak inah chuan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Getsemani khuaah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Marka pindan chunglam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Galili dil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rgbClr val="ff0000"/>
                </a:solidFill>
              </a:rPr>
              <a:t>2 </a:t>
            </a:r>
            <a:r xmlns:a="http://schemas.openxmlformats.org/drawingml/2006/main">
              <a:rPr lang="lus" altLang="ko-KR" sz="2800">
                <a:solidFill>
                  <a:srgbClr val="ff0000"/>
                </a:solidFill>
              </a:rPr>
              <a:t>Getsemani khuaah</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Tlem a kal a, leiah a hmai chu a nghat a, "Ka Pa, a theih chuan he no hi ka laksak rawh se. Mahse, keimah duh angin ni lovin, nang duh angin," tiin a tawngtai 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Matthaia</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26:39 ah a awm</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86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Isua chu kraws-ah a thi 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Isua chuan aw ring takin, "Ka Pa, i kutah ka thlarau ka hlan e," tiin a au a. He thu a sawi zawh chuan a thaw hnuhnung ber a la ta 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Luka</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23-ah hian:</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46. A rilru a hah lutuk</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Isua, Rom sipaiten an man a, a lu-ah hling lallukhum a bun a, nuihzat a ni a, kraws a keng a, tlânga tihhlum tura hruai chhuah a 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Tichuan, Isua chu misual pahnih nen kraws-ah an khenbeh ta a ni. Mipuite chu an lo ding reng a, roreltute phei chuan an nuihzat hial a ni.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“Ka Pa, ngaidam rawh, an thil tih hi an hre lo.” Isuan amah thattute tan a tawngtaisak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Isuan, "A zo ta!" Tin, A lu a bawkkhup a, a thlarau a thlah ta a 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lus" sz="2800">
                <a:solidFill>
                  <a:schemeClr val="tx1">
                    <a:lumMod val="65000"/>
                    <a:lumOff val="35000"/>
                  </a:schemeClr>
                </a:solidFill>
              </a:rPr>
              <a:t>Lazara unaunu chuan tlai deuha lo kal Isua hnenah, “Isua, hetah hian awm ni la, ka nau hi a thi lo ang,” a ti a.</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Chutih lai tak chuan biak in puanzar chu a chung atanga a hnuai thlengin a inthen darh ta vek a. Lei a nghing a, lungpui te chu a inthen ta a. Isua khenbehtu sipaiten chu chu an hmuh chuan an hlauthawng hle a, "Pathian Fapa a ni ngei ang!"</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lus" altLang="ko-KR" sz="3600">
                <a:solidFill>
                  <a:schemeClr val="tx1">
                    <a:lumMod val="65000"/>
                    <a:lumOff val="35000"/>
                  </a:schemeClr>
                </a:solidFill>
              </a:rPr>
              <a:t>Sual nei lo Isua chuan kan aiawhin a tuar a, a thi a, kan sual man a pe bawk.</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us" altLang="ko-KR" sz="3600">
                <a:solidFill>
                  <a:schemeClr val="tx1">
                    <a:lumMod val="65000"/>
                    <a:lumOff val="35000"/>
                  </a:schemeClr>
                </a:solidFill>
              </a:rPr>
              <a:t>Chuvang chuan keimahni man pek a ngai lo.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us" altLang="ko-KR" sz="3600">
                <a:solidFill>
                  <a:schemeClr val="tx1">
                    <a:lumMod val="65000"/>
                    <a:lumOff val="35000"/>
                  </a:schemeClr>
                </a:solidFill>
              </a:rPr>
              <a:t>Isua zarah chhandam kan ni.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us" altLang="ko-KR" sz="3600">
                <a:solidFill>
                  <a:schemeClr val="tx1">
                    <a:lumMod val="65000"/>
                    <a:lumOff val="35000"/>
                  </a:schemeClr>
                </a:solidFill>
              </a:rPr>
              <a:t>Hei hi rei lo te pawh kan theihnghilh tur a ni lo.</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t>Isua chu tu nge ni?</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rgbClr val="0070c0"/>
                </a:solidFill>
              </a:rPr>
              <a:t>Isua chu..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chemeClr val="tx1">
                    <a:lumMod val="65000"/>
                    <a:lumOff val="35000"/>
                  </a:schemeClr>
                </a:solidFill>
              </a:rPr>
              <a:t>Isua chu kraws-a kan sualte avanga thihna avanga min chhandamtu a ni.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Isua kha tu nen nge khenbeh a nih?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Zirtîrte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Hmeichhia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Puithiamte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Misualte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rgbClr val="ff0000"/>
                </a:solidFill>
              </a:rPr>
              <a:t>4 </a:t>
            </a:r>
            <a:r xmlns:a="http://schemas.openxmlformats.org/drawingml/2006/main">
              <a:rPr lang="lus" altLang="ko-KR" sz="2800">
                <a:solidFill>
                  <a:srgbClr val="ff0000"/>
                </a:solidFill>
              </a:rPr>
              <a:t>Misualte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Isua chuan aw ring takin, "Ka Pa, i kutah ka thlarau ka hlan e," tiin a au a. He thu a sawi zawh chuan a thaw hnuhnung ber a la ta 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Luka</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23-ah hian:</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46. A rilru a hah lutuk</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87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Thlan Ruak (Thlan Ruak) chu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Chutah chuan a hawi let a, Isua ding chu a hmu a, mahse Isua a ni tih erawh a hre lo.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Johana chuan</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20-ah hian:</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14. A rilru a hah lutuk</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Mari Magdalini chu mitthi Isua hmu turin thlan lamah a kal a. Mahse, thlan lung kawngkhar chu a inhawng 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Thlanah chuan Isua ruang a awm lo. Mari chuan Isua ruang chu tu emawin a ru niin a ngai 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Vantirhkoh a rawn lang a, a zawt a. "Engvangin nge i tap?" Mari chuan, "Tu emaw chuan Isua ruang a ru a ni," tiin a chhang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Isuan, “Thlan kawngkhar lungpui kha la bo rawh,” a ti a. Isuan, "Lazara, lo chhuak rawh," tiin thu a pe 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Tin, a hawi let chuan Isua chu a awm a, a nungin a lo haw leh ta a ni. Mahse Mari chuan Isua chu a hre lo. Isua chu a lo nung leh ang tih a ring lo.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"Mary..." Isuan a rawn koh veleh chauh Mari chuan a hrechiang ta a ni. “Lalpa, i lo nung leh tak zet a ni” Isua chu a thih hnu ni thum hnuah a tho leh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lus" altLang="ko-KR" sz="3300">
                <a:solidFill>
                  <a:schemeClr val="tx1">
                    <a:lumMod val="65000"/>
                    <a:lumOff val="35000"/>
                  </a:schemeClr>
                </a:solidFill>
              </a:rPr>
              <a:t>Khawvelah hian tumah thi an awm lo</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us" altLang="ko-KR" sz="3300">
                <a:solidFill>
                  <a:schemeClr val="tx1">
                    <a:lumMod val="65000"/>
                    <a:lumOff val="35000"/>
                  </a:schemeClr>
                </a:solidFill>
              </a:rPr>
              <a:t>leh nung lehin.</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us" altLang="ko-KR" sz="3300">
                <a:solidFill>
                  <a:schemeClr val="tx1">
                    <a:lumMod val="65000"/>
                    <a:lumOff val="35000"/>
                  </a:schemeClr>
                </a:solidFill>
              </a:rPr>
              <a:t>Mahse pakhat chauh, Isua, thihna ata kaihthawh chu a la nung reng a ni.</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us" altLang="ko-KR" sz="3300">
                <a:solidFill>
                  <a:schemeClr val="tx1">
                    <a:lumMod val="65000"/>
                    <a:lumOff val="35000"/>
                  </a:schemeClr>
                </a:solidFill>
              </a:rPr>
              <a:t>Bible chuan Isua ringtute pawh an lo nung leh thin a ti</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us" altLang="ko-KR" sz="3300">
                <a:solidFill>
                  <a:schemeClr val="tx1">
                    <a:lumMod val="65000"/>
                    <a:lumOff val="35000"/>
                  </a:schemeClr>
                </a:solidFill>
              </a:rPr>
              <a:t>Isua angin.</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us" altLang="ko-KR" sz="3300">
                <a:solidFill>
                  <a:schemeClr val="tx1">
                    <a:lumMod val="65000"/>
                    <a:lumOff val="35000"/>
                  </a:schemeClr>
                </a:solidFill>
              </a:rPr>
              <a:t>Chuvangin kan beiseina hi kan hloh tur a ni lo</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us" altLang="ko-KR" sz="3300">
                <a:solidFill>
                  <a:schemeClr val="tx1">
                    <a:lumMod val="65000"/>
                    <a:lumOff val="35000"/>
                  </a:schemeClr>
                </a:solidFill>
              </a:rPr>
              <a:t>chatuan nunna atan.</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t>Isua chu tu nge ni?</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rgbClr val="0070c0"/>
                </a:solidFill>
              </a:rPr>
              <a:t>Isua chu..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chemeClr val="tx1">
                    <a:lumMod val="65000"/>
                    <a:lumOff val="35000"/>
                  </a:schemeClr>
                </a:solidFill>
              </a:rPr>
              <a:t>Isua chu Hnehna Lalpa, thihna hneha nung lehtu a ni.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Mari chuan thlanah Isua a awm lo tih a hmuh khan eng nge a ngaihtuah?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Isua chu a tho leh 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Hei hi Isua thlan a ni lo!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Tu emaw chuan Isua ruang a ru!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Zirtirten Isua ruang chu an lei ta!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rgbClr val="ff0000"/>
                </a:solidFill>
              </a:rPr>
              <a:t>3 </a:t>
            </a:r>
            <a:r xmlns:a="http://schemas.openxmlformats.org/drawingml/2006/main">
              <a:rPr lang="lus" altLang="ko-KR" sz="2800">
                <a:solidFill>
                  <a:srgbClr val="ff0000"/>
                </a:solidFill>
              </a:rPr>
              <a:t>Tu emaw chuan Isua ruang a ru!</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Chutah chuan a hawi let a, Isua ding chu a hmu a, mahse Isua a ni tih erawh a hre lo.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Johana chuan</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20-ah hian:</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14. A rilru a hah lutuk</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88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Vanram lawn Isua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Chu thu a sawi hnu chuan an mit hmuh ngeiah chuan an hruai chho ta a, chhum chuan an hmuh theih lohvin a thup ta a ni.</a:t>
            </a:r>
            <a:r xmlns:a="http://schemas.openxmlformats.org/drawingml/2006/main">
              <a:rPr lang="lus"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Tirhkohte Thiltih</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9. A rilru a hah lutuk chuan a rilru a buai em em a</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Isua kaihthawh a ni tih hre lo zirtirte chu hlauhna leh beidawnnain a man 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Thawhleh Isua chu a lo kal a, an zingah a ding a, a kut leh a sir a entir a, “Ringhlelna bansan ula, ring rawh u,” a ti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lus" sz="2800">
                <a:solidFill>
                  <a:schemeClr val="tx1">
                    <a:lumMod val="65000"/>
                    <a:lumOff val="35000"/>
                  </a:schemeClr>
                </a:solidFill>
              </a:rPr>
              <a:t>Tichuan mak tak maiin a thih hnu ni thum hnuah Lazara chu a chhuak ta a. Mite chuan chu chu an hmuh chuan an lawm hle a, Pathian chu an fak hle a ni.</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Tichuan, Isuan a Pa Pathian hnenah a kir leh tur thu a sawi a, Thlarau Thianghlim a tirh tur thu a tiam ta a ni.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lus" altLang="ko-KR" sz="3000">
                <a:solidFill>
                  <a:schemeClr val="tx1">
                    <a:lumMod val="65000"/>
                    <a:lumOff val="35000"/>
                  </a:schemeClr>
                </a:solidFill>
              </a:rPr>
              <a:t>Tin, Isuan a zirtirte chu khawvel tawp thlenga a thuhretu ni turin a ti a, Chanchin |ha hril tur leh thu zirtir turin a ti 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He rama mission zawng zawng a tih zawh hnu hian Isua chu a zirtirte hmaah vanah a chho ta a. Tin, ni khat chu he ramah hian a lo kir leh dawn tih min tiam bawk.</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lus" altLang="ko-KR" sz="3600">
                <a:solidFill>
                  <a:schemeClr val="tx1">
                    <a:lumMod val="65000"/>
                    <a:lumOff val="35000"/>
                  </a:schemeClr>
                </a:solidFill>
              </a:rPr>
              <a:t>Isuan a zirtirte chu Vanram a lawn hmain khawvel tawp thlenga chanchin tha hril turin thu a pe 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us" altLang="ko-KR" sz="3600">
                <a:solidFill>
                  <a:schemeClr val="tx1">
                    <a:lumMod val="65000"/>
                    <a:lumOff val="35000"/>
                  </a:schemeClr>
                </a:solidFill>
              </a:rPr>
              <a:t>Kohhran hi Isua zirtir pawl pakhat a ni.</a:t>
            </a:r>
            <a:r xmlns:a="http://schemas.openxmlformats.org/drawingml/2006/main">
              <a:rPr lang="lus" altLang="en-US" sz="3600">
                <a:solidFill>
                  <a:schemeClr val="tx1">
                    <a:lumMod val="65000"/>
                    <a:lumOff val="35000"/>
                  </a:schemeClr>
                </a:solidFill>
              </a:rPr>
              <a:t> </a:t>
            </a:r>
            <a:r xmlns:a="http://schemas.openxmlformats.org/drawingml/2006/main">
              <a:rPr lang="lus" altLang="ko-KR" sz="3600">
                <a:solidFill>
                  <a:schemeClr val="tx1">
                    <a:lumMod val="65000"/>
                    <a:lumOff val="35000"/>
                  </a:schemeClr>
                </a:solidFill>
              </a:rPr>
              <a:t>Isua zirtir kan nih angin hmun tinah chanchin tha kan hril a ngai a ni. Tin, Isua thuhretu kan nih a ngai bawk.</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t>Isua chu tu nge ni?</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rgbClr val="0070c0"/>
                </a:solidFill>
              </a:rPr>
              <a:t>Isua chu..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chemeClr val="tx1">
                    <a:lumMod val="65000"/>
                    <a:lumOff val="35000"/>
                  </a:schemeClr>
                </a:solidFill>
              </a:rPr>
              <a:t>Isua chu a la dam a, Pathian dinglamah a ṭhu a, a tiam angin leiah a lo kal leh ang.</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Tholeh Isua chuan a zirtîrte hnênah eng nge a hmuhtîr?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Kut leh kea nail mark awm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Hling chhinchhiahna oh lu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A hnung lamah vuakna chhinchhiahna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Hmaiah hliam a awm</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rgbClr val="ff0000"/>
                </a:solidFill>
              </a:rPr>
              <a:t>1 </a:t>
            </a:r>
            <a:r xmlns:a="http://schemas.openxmlformats.org/drawingml/2006/main">
              <a:rPr lang="lus" altLang="ko-KR" sz="2800">
                <a:solidFill>
                  <a:srgbClr val="ff0000"/>
                </a:solidFill>
              </a:rPr>
              <a:t>Kut leh kea nail mark awm</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Chu thu a sawi hnu chuan an mit hmuh ngeiah chuan an hruai chho ta a, chhum chuan an hmuh theih lohvin a thup ta a ni.</a:t>
            </a:r>
            <a:r xmlns:a="http://schemas.openxmlformats.org/drawingml/2006/main">
              <a:rPr lang="lus"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Tirhkohte Thiltih</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9. A rilru a hah lutuk chuan a rilru a buai em em a</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89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Thlarau Thianghlim a lo thleng 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An vai hian Thlarau Thianghlimin a khat vek a, Thlarauvin a tih theih ang angin tawng dangin an tawng tan ta a ni.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Tirhkohte Thiltih</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2:4-ah a awm</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Zirtirte chu Isuan a sawi angin Jerusalem-ah an awm a. Pentikos ni a lo thlen chuan hmun khatah an awm khawm vek a.</a:t>
            </a:r>
            <a:r xmlns:a="http://schemas.openxmlformats.org/drawingml/2006/main">
              <a:rPr lang="lu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t>Vawiin Zirlai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chemeClr val="tx1">
                    <a:lumMod val="65000"/>
                    <a:lumOff val="35000"/>
                  </a:schemeClr>
                </a:solidFill>
              </a:rPr>
              <a:t>Isuan Lazara chu a tinung leh 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a thu hmangin.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Engtikah emaw chuan thi tur kan ni a, mahse Isua kan rin avangin tho leh tur kan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Thawhlehna beiseina nena nung Kristian i nih a ngai a ni.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Vawilehkhatah thlipui na tak tleh ang maia thawm a lo thleng a, an thutna in chhung zawng zawng chu a rawn luah khat ta vek 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Tin, chutah chuan mi tin lu chungah chuan mei lei a awm a, chutah chuan an vai hian Thlarau Thianghlimin an khat a, tawng dangin an tawng tan ta a ni.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lus" altLang="ko-KR" sz="3000">
                <a:solidFill>
                  <a:schemeClr val="tx1">
                    <a:lumMod val="65000"/>
                    <a:lumOff val="35000"/>
                  </a:schemeClr>
                </a:solidFill>
              </a:rPr>
              <a:t>Mi zawng zawng mak an tih chuan Petera chuan Isua chungchang leh chanchin tha chungchang a hrilh tan ta a.</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Mite chuan chanchin tha an ngaithla a, an sim a, baptisma an chang bawk. Chumi ni chuan mi 3,000 chuangin baptisma an chang a ni.</a:t>
            </a:r>
            <a:r xmlns:a="http://schemas.openxmlformats.org/drawingml/2006/main">
              <a:rPr lang="lu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solidFill>
                  <a:schemeClr val="tx1">
                    <a:lumMod val="65000"/>
                    <a:lumOff val="35000"/>
                  </a:schemeClr>
                </a:solidFill>
              </a:rPr>
              <a:t>Isuan a zirtirte hnenah Thlarau Thianghlim a tir 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Thlarau Thianghlimin Petera hnenah chanchin tha hril turin finna leh thiltihtheihna a pe 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Thlarau Thianghlim chu Isua ringtu zawng zawng thinlungah a awm a.</a:t>
            </a:r>
            <a:r xmlns:a="http://schemas.openxmlformats.org/drawingml/2006/main">
              <a:rPr lang="lus" altLang="en-US" sz="3200">
                <a:solidFill>
                  <a:schemeClr val="tx1">
                    <a:lumMod val="65000"/>
                    <a:lumOff val="35000"/>
                  </a:schemeClr>
                </a:solidFill>
              </a:rPr>
              <a:t> </a:t>
            </a:r>
            <a:r xmlns:a="http://schemas.openxmlformats.org/drawingml/2006/main">
              <a:rPr lang="lus" altLang="ko-KR" sz="3200">
                <a:solidFill>
                  <a:schemeClr val="tx1">
                    <a:lumMod val="65000"/>
                    <a:lumOff val="35000"/>
                  </a:schemeClr>
                </a:solidFill>
              </a:rPr>
              <a:t>Petera hnena finna leh thiltihtheihna a pek ang bawk khan Thlarau Thianghlim hian chanchin tha hril tura finna leh huaisenna min petu a ni tih theihnghilh suh ang che.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t>Isua chu tu nge ni?</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rgbClr val="0070c0"/>
                </a:solidFill>
              </a:rPr>
              <a:t>Isua chu..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chemeClr val="tx1">
                    <a:lumMod val="65000"/>
                    <a:lumOff val="35000"/>
                  </a:schemeClr>
                </a:solidFill>
              </a:rPr>
              <a:t>Isuan min pui turin amah ringtu zawng zawng hnenah Thlarau Thianghlim a tir 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Thlarau Thianghlim a lo kal lai khan eng nge an hriat?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tawtawrawt ri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a rawn ri ta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thlipui nasa tak tleh</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tawngtaina thawm a ni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rgbClr val="ff0000"/>
                </a:solidFill>
              </a:rPr>
              <a:t>3 </a:t>
            </a:r>
            <a:r xmlns:a="http://schemas.openxmlformats.org/drawingml/2006/main">
              <a:rPr lang="lus" altLang="ko-KR" sz="2800">
                <a:solidFill>
                  <a:srgbClr val="ff0000"/>
                </a:solidFill>
              </a:rPr>
              <a:t>thlipui nasa tak tleh</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An vai hian Thlarau Thianghlimin a khat vek a, Thlarauvin a tih theih ang angin tawng dangin an tawng tan ta a ni.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Tirhkohte Thiltih</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2:4-ah a awm</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90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Philipa chuan Ethiopia mi hnenah Chanchin |ha a hrilh 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Tichuan, Philipa chuan chu Pathian Lehkha Thu châng ngei aṭang chuan a ṭan a, Isua chanchin ṭha chu a hrilh ta a ni.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Tirhkohte Thiltih</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8:</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35. A rilru a hah lutuk</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lus" sz="4000"/>
              <a:t>He ka fapa hi a thi tawh a, a nung leh tawh si a; a bo tawh a, hmuh a ni tawh bawk.' Chuvang chuan lawmna an hmang tan ta a.</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Luka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15:24-ah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t>Isua chu tu nge ni?</a:t>
            </a:r>
            <a:r xmlns:a="http://schemas.openxmlformats.org/drawingml/2006/main">
              <a:rPr altLang="en-US" lang="lu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rgbClr val="0070c0"/>
                </a:solidFill>
              </a:rPr>
              <a:t>Isua chu..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 hi nunna neitu, mitthite hruai kai lehtu a 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Ni khat chu Lalpa vântirhkoh pakhatin Isua ringtu Philipa hnênah “Khawthlang lam pan rawh- thlaler kawng,” a ti 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lus" altLang="ko-KR" sz="3100">
                <a:solidFill>
                  <a:schemeClr val="tx1">
                    <a:lumMod val="65000"/>
                    <a:lumOff val="35000"/>
                  </a:schemeClr>
                </a:solidFill>
              </a:rPr>
              <a:t>Vantirhkoh sawi angin khawthlang lam thlaler lam pan chuan a chhuak ta a. Engvangin nge vantirhkoh chuan a tirh tih a ngaihtuah a </a:t>
            </a:r>
            <a:r xmlns:a="http://schemas.openxmlformats.org/drawingml/2006/main">
              <a:rPr lang="lus"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Chutih lai chuan Ethiopia ram tana sum enkawltu eunuch chu tawlailir-ah chuan a chuang a, zawlnei Isaia ziakte chu a chhiar a. Philip chuan a rawn pan hnai a, a zawt a. "I thil chhiar chu i hrethiam em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“Engtin nge ka hriatthiam theih ang, miin min hrilhfiah loh chuan?” Philipa chuan chu Pathian Lehkha Thu a\ang ngei chuan a \an a, Isua chanchin \ha chu a hrilh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Ethiopia mi chuan Isua a lo dawnsawn hnu chuan hlim takin a ram lamah a kir leh ta a. Philipa chuan Thlarau Thianghlim chungah lawmthu a sawi 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solidFill>
                  <a:schemeClr val="tx1">
                    <a:lumMod val="65000"/>
                    <a:lumOff val="35000"/>
                  </a:schemeClr>
                </a:solidFill>
              </a:rPr>
              <a:t>Philipa chuan a hrethiam kim thei lo va, Thlarau Thianghlim thupek chu a zawm ta zawk a ni. Chuvângin, Ethiopia mi hnênah chanchin ṭha a hril thei a ni.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A chang chuan kan hriatthiam phak loh dinhmunah kan ding thin.</a:t>
            </a:r>
            <a:r xmlns:a="http://schemas.openxmlformats.org/drawingml/2006/main">
              <a:rPr lang="lus" altLang="en-US" sz="3200">
                <a:solidFill>
                  <a:schemeClr val="tx1">
                    <a:lumMod val="65000"/>
                    <a:lumOff val="35000"/>
                  </a:schemeClr>
                </a:solidFill>
              </a:rPr>
              <a:t> </a:t>
            </a:r>
            <a:r xmlns:a="http://schemas.openxmlformats.org/drawingml/2006/main">
              <a:rPr lang="lus" altLang="ko-KR" sz="3200">
                <a:solidFill>
                  <a:schemeClr val="tx1">
                    <a:lumMod val="65000"/>
                    <a:lumOff val="35000"/>
                  </a:schemeClr>
                </a:solidFill>
              </a:rPr>
              <a:t>Mahse Pathian i rinchhan a, chu hun lai pawha Thlarau Thianghlima a thu i awih chuan rinna mi i ni thei bawk</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chanchin tha hriltute.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t>Isua chu tu nge ni ?</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rgbClr val="0070c0"/>
                </a:solidFill>
              </a:rPr>
              <a:t>Isua chu..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chemeClr val="tx1">
                    <a:lumMod val="65000"/>
                    <a:lumOff val="35000"/>
                  </a:schemeClr>
                </a:solidFill>
              </a:rPr>
              <a:t>Isua hi kan inhmuhkhawmna tur inlaichinna kaihruaitu a ni.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Philipa’n a enkawltu atana a hmuh Ethiopia mi eunuch kha eng nge ni ?</a:t>
            </a:r>
            <a:r xmlns:a="http://schemas.openxmlformats.org/drawingml/2006/main">
              <a:rPr lang="lu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Sipai hotu a ni.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A ram chaw siam thiam tak a 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Ani chuan</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tawh</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chhung</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puh</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tan</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ani</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ram ta a ni</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sum.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Ram biakna a thunun 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rgbClr val="ff0000"/>
                </a:solidFill>
              </a:rPr>
              <a:t>3 </a:t>
            </a:r>
            <a:r xmlns:a="http://schemas.openxmlformats.org/drawingml/2006/main">
              <a:rPr lang="lus" altLang="ko-KR" sz="2800">
                <a:solidFill>
                  <a:srgbClr val="ff0000"/>
                </a:solidFill>
              </a:rPr>
              <a:t>A ram sum leh pai enkawltu a ni.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Tichuan, Philipa chuan chu Pathian Lehkha Thu châng ngei aṭang chuan a ṭan a, Isua chanchin ṭha chu a hrilh ta a ni.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Tirhkohte Thiltih</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8:</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35. A rilru a hah lutuk</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91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Saula chuan Isua a hmu 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Quiz kan hmang dawn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Isua lo kal laia Lazara thih a\ang khan ni engzat nge a liam tawh?</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1 </a:t>
            </a:r>
            <a:r xmlns:a="http://schemas.openxmlformats.org/drawingml/2006/main">
              <a:rPr altLang="ko-KR" lang="lus" sz="2800">
                <a:solidFill>
                  <a:schemeClr val="tx1">
                    <a:lumMod val="65000"/>
                    <a:lumOff val="35000"/>
                  </a:schemeClr>
                </a:solidFill>
              </a:rPr>
              <a:t>ni khat chu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2 </a:t>
            </a:r>
            <a:r xmlns:a="http://schemas.openxmlformats.org/drawingml/2006/main">
              <a:rPr altLang="ko-KR" lang="lus" sz="2800">
                <a:solidFill>
                  <a:schemeClr val="tx1">
                    <a:lumMod val="65000"/>
                    <a:lumOff val="35000"/>
                  </a:schemeClr>
                </a:solidFill>
              </a:rPr>
              <a:t>ni hnih chhung a ni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3 </a:t>
            </a:r>
            <a:r xmlns:a="http://schemas.openxmlformats.org/drawingml/2006/main">
              <a:rPr altLang="ko-KR" lang="lus" sz="2800">
                <a:solidFill>
                  <a:schemeClr val="tx1">
                    <a:lumMod val="65000"/>
                    <a:lumOff val="35000"/>
                  </a:schemeClr>
                </a:solidFill>
              </a:rPr>
              <a:t>ni thum chhung a ni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4 </a:t>
            </a:r>
            <a:r xmlns:a="http://schemas.openxmlformats.org/drawingml/2006/main">
              <a:rPr altLang="ko-KR" lang="lus" sz="2800">
                <a:solidFill>
                  <a:schemeClr val="tx1">
                    <a:lumMod val="65000"/>
                    <a:lumOff val="35000"/>
                  </a:schemeClr>
                </a:solidFill>
              </a:rPr>
              <a:t>ni li chhung a ni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rgbClr val="ff0000"/>
                </a:solidFill>
              </a:rPr>
              <a:t>3 </a:t>
            </a:r>
            <a:r xmlns:a="http://schemas.openxmlformats.org/drawingml/2006/main">
              <a:rPr altLang="ko-KR" lang="lus" sz="2800">
                <a:solidFill>
                  <a:srgbClr val="ff0000"/>
                </a:solidFill>
              </a:rPr>
              <a:t>ni thum chhung a ni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Leiah a tlu a, aw pakhatin, "Saula, Saula, engah nge mi tihduhdah?"</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Tirhkohte Thiltih</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9:</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4. 4. A rilru a hah lutuk chuan a rilru a buai em em a</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Isua ringtute huat em em Saula a awm a, kohhran pawh a huat em em bawk.</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lus" altLang="ko-KR" sz="3000">
                <a:solidFill>
                  <a:schemeClr val="tx1">
                    <a:lumMod val="65000"/>
                    <a:lumOff val="35000"/>
                  </a:schemeClr>
                </a:solidFill>
              </a:rPr>
              <a:t>Saula chuan Isua a hua em avangin Damaska khuaah Kristiante man turin a kal a.</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A zin kawnga Damaska a hnaih lai chuan, rang takin van atanga êng a rawn inher chhuak a. Aw a hria a, “Saula, Saula, Engati nge mi tihduhdah?”</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Saula chuan, “Lalpa, tu nge i nih?” “Kei Isua in tihduhdah hi ka ni.” Saula chuan Isua a nung chu mak a ti hle a. Isua chu a thi tawh niin a ngai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Isua hmutu Saula chu mi thar a lo ni ta a. Chutichuan, Jentailte hnena Chanchin |ha hril tura thawkrim leh Bible bu tam tak ziaktu Tirhkoh Paula a lo ni ta a 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solidFill>
                  <a:schemeClr val="tx1">
                    <a:lumMod val="65000"/>
                    <a:lumOff val="35000"/>
                  </a:schemeClr>
                </a:solidFill>
              </a:rPr>
              <a:t>Saula hi kohhran tiduhdahtu a ni a, Pathianin tirhkoh a ti 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Isua hmutu Saula chuan a hma aia nun danglam tak a nei 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Eng inthlak danglamna nge i neih</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Isua i tawn atang khan?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Isua hmutute chuan tun hma zawng aiin nun danglam zawkin an nun a ngai a ni.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t>Isua chu tu nge ni?</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rgbClr val="0070c0"/>
                </a:solidFill>
              </a:rPr>
              <a:t>Isua chu..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chemeClr val="tx1">
                    <a:lumMod val="65000"/>
                    <a:lumOff val="35000"/>
                  </a:schemeClr>
                </a:solidFill>
              </a:rPr>
              <a:t>Isua hi Saula anga mi sual ngaidam a, koh lut a, hnathawk tura dintu a ni.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Engvângin nge Saula chu Damaska khuaah a kal?</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Kristiante man turin.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Khualzinna nei turin.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Pathian biakna nei turin.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Chanchin |ha hril turin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rgbClr val="ff0000"/>
                </a:solidFill>
              </a:rPr>
              <a:t>1 </a:t>
            </a:r>
            <a:r xmlns:a="http://schemas.openxmlformats.org/drawingml/2006/main">
              <a:rPr lang="lus" altLang="ko-KR" sz="2800">
                <a:solidFill>
                  <a:srgbClr val="ff0000"/>
                </a:solidFill>
              </a:rPr>
              <a:t>Kristiante man turin.</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Leiah a tlu a, aw pakhatin, "Saula, Saula, engah nge mi tihduhdah?"</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Tirhkohte Thiltih</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9:</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4. 4. A rilru a hah lutuk chuan a rilru a buai em em a</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lus" sz="3600"/>
              <a:t>Isuan a hnenah, "Kei hi thawhlehna leh nunna chu ka ni. Mi ringtu chu thi mah se a nung ang;</a:t>
            </a:r>
            <a:endParaRPr xmlns:a="http://schemas.openxmlformats.org/drawingml/2006/main" altLang="ko-KR" lang="en-US" sz="3600"/>
          </a:p>
          <a:p>
            <a:pPr xmlns:a="http://schemas.openxmlformats.org/drawingml/2006/main" lvl="0">
              <a:defRPr/>
            </a:pPr>
            <a:r xmlns:a="http://schemas.openxmlformats.org/drawingml/2006/main">
              <a:rPr altLang="ko-KR" lang="lus" sz="3600"/>
              <a:t>tin, tu pawh mi nung leh ringtu chu a thi ngai lovang. Hei hi i ring em?"</a:t>
            </a:r>
            <a:endParaRPr xmlns:a="http://schemas.openxmlformats.org/drawingml/2006/main" altLang="ko-KR" lang="en-US" sz="3600"/>
          </a:p>
          <a:p>
            <a:pPr xmlns:a="http://schemas.openxmlformats.org/drawingml/2006/main" lvl="0">
              <a:defRPr/>
            </a:pPr>
            <a:r xmlns:a="http://schemas.openxmlformats.org/drawingml/2006/main">
              <a:rPr altLang="ko-KR" lang="lus"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Johana chuan</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11-ah hian:</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25-26-ah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92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Paula thian tha tak, Barnaba.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Mahse Barnaba chuan a hruai a, tirhkohte hnenah a hruai ta a. Saula chuan a zin laia Lalpa a hmuh dan leh Lalpan a biak dan te, Damaska khuaah hlau lova Isua hminga thu a hril dan te a hrilh a.</a:t>
            </a:r>
            <a:r xmlns:a="http://schemas.openxmlformats.org/drawingml/2006/main">
              <a:rPr lang="lus"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Tirhkohte Thiltih</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9:27-ah a awm</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Paula’n Isua a hmuh hnu chuan Isua zirtirte nen inhmuh a duh 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Mahse Isua zirtirte chuan Paula chu an hlau hle a. Paula’n Isua a tawn hnuah Isua ringtu a lo ni ta tih an hriat loh vang a 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Barnaba chuan Paula chu a pui a. “Isua a tawng tak zet a, a danglam vek tawh!”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"Paula chu Damaska khuaa thu a hril lai pawh ka hmu tawh a, chutah chuan Kristiante man tura a kal a ni!" Zirtîrte chuan Paula nên awlsam takin an inṭhian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Chumi hnu chuan Barnaba leh Paula te chu thian tha tak an lo ni ta a, khawvel hmun hrang hrangah chanchin tha hril turin an fang kual 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solidFill>
                  <a:schemeClr val="tx1">
                    <a:lumMod val="65000"/>
                    <a:lumOff val="35000"/>
                  </a:schemeClr>
                </a:solidFill>
              </a:rPr>
              <a:t>Kohhran tiduhdahtu Paula chuan Isua a tawng a, mi thar a lo ni ta a, mahse miten an ring lo.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Mahse Pathianin Barnaba chu a buatsaih a, a siam 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Paula tâna thawhpui ṭha tak a ni.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Paula leh Barnaba ang hian rinna lama thian tha tak kan ni tur a ni a, kan in tanpui tawn tur a ni.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t>Isua chu tu nge ni?</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rgbClr val="0070c0"/>
                </a:solidFill>
              </a:rPr>
              <a:t>Isua...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chemeClr val="tx1">
                    <a:lumMod val="65000"/>
                    <a:lumOff val="35000"/>
                  </a:schemeClr>
                </a:solidFill>
              </a:rPr>
              <a:t>Isuan harsatna kan tawh huna min pui thei tur thian min tir 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Paula chu tuin nge ṭanpui a, harsatna a tawh laia ṭhian nih?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Petera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Johana a 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Barnaba chuan a ti 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Philipa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rgbClr val="ff0000"/>
                </a:solidFill>
              </a:rPr>
              <a:t>3 </a:t>
            </a:r>
            <a:r xmlns:a="http://schemas.openxmlformats.org/drawingml/2006/main">
              <a:rPr lang="lus" altLang="ko-KR" sz="2800">
                <a:solidFill>
                  <a:srgbClr val="ff0000"/>
                </a:solidFill>
              </a:rPr>
              <a:t>Barnaba chuan a ti 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74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Isua lemchan dan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Mahse Barnaba chuan a hruai a, tirhkohte hnenah a hruai ta a. Saula chuan a zin laia Lalpa a hmuh dan leh Lalpan a biak dan te, Damaska khuaah hlau lova Isua hminga thu a hril dan te a hrilh a.</a:t>
            </a:r>
            <a:r xmlns:a="http://schemas.openxmlformats.org/drawingml/2006/main">
              <a:rPr lang="lus"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Tirhkohte Thiltih</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9:27-ah a awm</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93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Dorki, a lo nung leh ta.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Petera chuan pindan atang chuan a tir chhuak vek a; tichuan a bawkkhup a, a tawngtai ta a. Hmeichhe thi lam hawiin, "Tabitha, tho rawh," a ti a. A mit a meng a, Petera a hmuh chuan a thu ta 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Tirhkohte Thiltih</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9:</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40 a ni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Zirtîr pakhat a awm a, a hming chu Dorki a ni a, engtik lai pawha thil \ha ti \hin leh mi retheite \anpui \hin a 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Chutih lai vel chuan a damlo a, a thi ta a ni. A ṭhenawmte chu an lungngai hle a, Petera chu an rawn hruai kir leh ta 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Petera a lo thlen chuan a tanpuitu zawng zawng chu an tap a, thilpek atana a thawmhnaw a dawnte chu an entir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Petera chuan pindan atang chuan a tir chhuak vek a; tichuan a khup bun a, a tawngtai ta 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“Dorcas, tho rawh!”, Petera chuan a ti a. A mit a meng a, Petera hmuin a thu a. Chu chu an hmuh chuan mi zawng zawng an hlim a, chu khuaa mi tam takin Isua chu an ring ta a ni.</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solidFill>
                  <a:schemeClr val="tx1">
                    <a:lumMod val="65000"/>
                    <a:lumOff val="35000"/>
                  </a:schemeClr>
                </a:solidFill>
              </a:rPr>
              <a:t>Petera hi Isua zirtir a ni a, Isua tih ang kha a ti thei a ni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he leia a awm lai hian.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000">
                <a:solidFill>
                  <a:schemeClr val="tx1">
                    <a:lumMod val="65000"/>
                    <a:lumOff val="35000"/>
                  </a:schemeClr>
                </a:solidFill>
              </a:rPr>
              <a:t>Isua chuan a zirtîrte chu a tih ang bawk chu an ti ve tûr thu a hrilh a.</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lus" altLang="ko-KR" sz="3000">
                <a:solidFill>
                  <a:schemeClr val="tx1">
                    <a:lumMod val="65000"/>
                    <a:lumOff val="35000"/>
                  </a:schemeClr>
                </a:solidFill>
              </a:rPr>
              <a:t>Isua zirtir kan ni.</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lus" altLang="ko-KR" sz="3000">
                <a:solidFill>
                  <a:schemeClr val="tx1">
                    <a:lumMod val="65000"/>
                    <a:lumOff val="35000"/>
                  </a:schemeClr>
                </a:solidFill>
              </a:rPr>
              <a:t>He rama Isua thil tihte hi kan zir a, kan hriat reng a ngai a, Isua ang bawk hian kan tih a ngai a ni.</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t>Isua chu tu nge ni?</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rgbClr val="0070c0"/>
                </a:solidFill>
              </a:rPr>
              <a:t>Isua...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chemeClr val="tx1">
                    <a:lumMod val="65000"/>
                    <a:lumOff val="35000"/>
                  </a:schemeClr>
                </a:solidFill>
              </a:rPr>
              <a:t>Isuan a zirtirte chu Chanchin |ha an hril theih nan thiltihtheihna a pe 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lus" sz="3600"/>
              <a:t>Chutah chuan an hmaah a lo danglam ta a ni. A hmel chu ni ang maiin a eng a, a thawmhnaw chu êng ang maiin a var ta 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Matthaia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17-ah hian:</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2. 2. A rilru a hah lutuk chuan a rilru a buai em em a</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Petera Dorki khuaa a lo kal khan mite an lungngai a, eng nge an hmuhtir?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Dorki thawmhnaw siam chu.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Dorki siam chaw ei kha.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Dorki fapa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Dorki lehkhathawn.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rgbClr val="ff0000"/>
                </a:solidFill>
              </a:rPr>
              <a:t>1 </a:t>
            </a:r>
            <a:r xmlns:a="http://schemas.openxmlformats.org/drawingml/2006/main">
              <a:rPr lang="lus" altLang="ko-KR" sz="2800">
                <a:solidFill>
                  <a:srgbClr val="ff0000"/>
                </a:solidFill>
              </a:rPr>
              <a:t>Dorki thawmhnaw siam chu.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Petera chuan pindan atang chuan a tir chhuak vek a; tichuan a bawkkhup a, a tawngtai ta a. Hmeichhe thi lam hawiin, "Tabitha, tho rawh," a ti a. A mit a meng a, Petera a hmuh chuan a thu ta 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Tirhkohte Thiltih</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9:</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40 a ni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94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Kornelia, Jentail Chhandam tawh</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Petera ruala lo kal ringtu serhtan tawhte chuan Thlarau Thianghlim thilpek chu Jentailte chungah pawh a luang chhuak ta chu mak an ti hle 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Tirhkohte 10:</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45. A rilru a hah lutuk</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lus" altLang="ko-KR" sz="2500">
                <a:solidFill>
                  <a:schemeClr val="tx1">
                    <a:lumMod val="65000"/>
                    <a:lumOff val="35000"/>
                  </a:schemeClr>
                </a:solidFill>
              </a:rPr>
              <a:t>Kaisari khuaah chuan mi pakhat Cornelius-a a awm a, chu chu Italian Regiment tia hriat lar sipai za hotu a ni.</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lus" altLang="ko-KR" sz="2500">
                <a:solidFill>
                  <a:schemeClr val="tx1">
                    <a:lumMod val="65000"/>
                    <a:lumOff val="35000"/>
                  </a:schemeClr>
                </a:solidFill>
              </a:rPr>
              <a:t>Amah leh a chhungte zawng zawng chu mi rinawm leh Pathian ṭih tak an ni a; mamawhtute hnênah thilphal takin thilpek a pe a, Pathian hnênah a ṭawngṭai fo bawk.</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Ni khat chu Kornelia chuan a tawngtai laiin Pathian aw a hre ta a. “Mi pakhat Petera ni turin mi tir rawh.”</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lus" altLang="ko-KR" sz="2400">
                <a:solidFill>
                  <a:schemeClr val="tx1">
                    <a:lumMod val="65000"/>
                    <a:lumOff val="35000"/>
                  </a:schemeClr>
                </a:solidFill>
              </a:rPr>
              <a:t>Hetih lai hian Petera pawhin tawngtainaah inlarna a hmu a. Pathianin van atangin Judate ei theih loh ran a pe a, ei turin thu a pe a.</a:t>
            </a:r>
            <a:r xmlns:a="http://schemas.openxmlformats.org/drawingml/2006/main">
              <a:rPr lang="lus" altLang="en-US" sz="2400">
                <a:solidFill>
                  <a:schemeClr val="tx1">
                    <a:lumMod val="65000"/>
                    <a:lumOff val="35000"/>
                  </a:schemeClr>
                </a:solidFill>
              </a:rPr>
              <a:t> </a:t>
            </a:r>
            <a:r xmlns:a="http://schemas.openxmlformats.org/drawingml/2006/main">
              <a:rPr lang="lus" altLang="ko-KR" sz="2400">
                <a:solidFill>
                  <a:schemeClr val="tx1">
                    <a:lumMod val="65000"/>
                    <a:lumOff val="35000"/>
                  </a:schemeClr>
                </a:solidFill>
              </a:rPr>
              <a:t>“Pathianin a tihthianghlim apiang chu bawlhhlawh ti suh.”</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A tâwpah, Petera chuan Kornelia tirh mite chu a zui a, Kornelia inah a kal ta 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lus" altLang="ko-KR" sz="2400">
                <a:solidFill>
                  <a:schemeClr val="tx1">
                    <a:lumMod val="65000"/>
                    <a:lumOff val="35000"/>
                  </a:schemeClr>
                </a:solidFill>
              </a:rPr>
              <a:t>Petera chuan an hnenah Isua leh chanchin tha chu Kornelia leh a chhungte hnenah a hril a. Tichuan Thlarau Thianghlim chu an chungah a lo chhuk ta a. Hei hi a en hian a hrechhuak ta a; "Jentailte pawhin Isua an rin chuan chhandam an ni thei ang!"</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lus" altLang="ko-KR" sz="3400">
                <a:solidFill>
                  <a:schemeClr val="tx1">
                    <a:lumMod val="65000"/>
                    <a:lumOff val="35000"/>
                  </a:schemeClr>
                </a:solidFill>
              </a:rPr>
              <a:t>Petera chuan Judate chauh Isua ringin chhandam an ni thei ang tih a ngaihtuah a.</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lus" altLang="ko-KR" sz="3400">
                <a:solidFill>
                  <a:schemeClr val="tx1">
                    <a:lumMod val="65000"/>
                    <a:lumOff val="35000"/>
                  </a:schemeClr>
                </a:solidFill>
              </a:rPr>
              <a:t>Mahse Pathian chanchin tha hian khawvel mi zawng zawng zingah thliar hranna a nei lo.</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lus" altLang="ko-KR" sz="3400">
                <a:solidFill>
                  <a:schemeClr val="tx1">
                    <a:lumMod val="65000"/>
                    <a:lumOff val="35000"/>
                  </a:schemeClr>
                </a:solidFill>
              </a:rPr>
              <a:t>Chhandam an nih theih nan khawvela mi zawng zawng hnenah chanchin tha kan hril a ngai a ni.</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Isuan Petera, Jakoba leh Johana te chu a hruai a, tlang sang takah anmahni chauhin a hruai chho ta 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t>Isua chu tu nge ni?</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rgbClr val="0070c0"/>
                </a:solidFill>
              </a:rPr>
              <a:t>Isua...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chemeClr val="tx1">
                    <a:lumMod val="65000"/>
                    <a:lumOff val="35000"/>
                  </a:schemeClr>
                </a:solidFill>
              </a:rPr>
              <a:t>Isua hian amah ringtu apiang, hnam leh dinhmun thliar lovin chhandamna a pe a ni.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solidFill>
                  <a:srgbClr val="ff0000"/>
                </a:solidFill>
              </a:rPr>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Petera’n a ṭawngṭai laiin eng inlârna nge a hmuh?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Van atanga Isua lo chhuk.</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Van atanga Bible lo chhuk.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Van atanga vantirhkoh lo chhuk.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Judate ei theih loh rannungte chu van atangin an lo chhuk 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rgbClr val="ff0000"/>
                </a:solidFill>
              </a:rPr>
              <a:t>4 </a:t>
            </a:r>
            <a:r xmlns:a="http://schemas.openxmlformats.org/drawingml/2006/main">
              <a:rPr lang="lus" altLang="ko-KR" sz="2800">
                <a:solidFill>
                  <a:srgbClr val="ff0000"/>
                </a:solidFill>
              </a:rPr>
              <a:t>Judate ei theih loh rannungte chu van atangin an lo chhuk 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Petera ruala lo kal ringtu serhtan tawhte chuan Thlarau Thianghlim thilpek chu Jentailte chungah pawh a luang chhuak ta chu mak an ti hle 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Tirhkohte 10:</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45. A rilru a hah lutuk</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95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Hla Hla sak</a:t>
            </a:r>
            <a:endParaRPr xmlns:a="http://schemas.openxmlformats.org/drawingml/2006/main" lang="en-US" altLang="ko-KR" sz="4000"/>
          </a:p>
          <a:p>
            <a:pPr xmlns:a="http://schemas.openxmlformats.org/drawingml/2006/main" algn="ctr">
              <a:defRPr/>
            </a:pPr>
            <a:r xmlns:a="http://schemas.openxmlformats.org/drawingml/2006/main">
              <a:rPr lang="lus" altLang="ko-KR" sz="4000"/>
              <a:t>lung inah pawh</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Zanlai velah chuan Paula leh Sila te chu Pathian hnenah tawngtai leh hla an sa a, tang dangte pawhin an ngaithla reng bawk 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Tirhkohte Thiltih</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16-ah hian:</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25. A rilru a hah lutuk</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Paula leh Sila te chuan Philippe khuaah chanchin tha hril turin theihtawp an chhuah a. Mahse, chu mi huattute chuan Paula leh Sila chu an vuak a, lung inah an khung ta a 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Paula leh Sila te chuan lung inah pawh Pathian an tawngtai a, an fak a. Tâng chhûnga mi zawng zawng chuan he thu hi an ngaithla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Chutah rang takin lirnghing lian tak a lo awm a, tan in kawngkhar zawng zawng chu a inhawng vek a. Jail vengtu chuan tangte chu an tlanchhuak tawh nia a hriat avangin a buai hle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Paula chuan, “Lungngai suh! Hetah hian kan awm vek!” “Ka pu, chhandam ka nih theih nan enge ka tih ang?” Jailer chuan a zawt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"Lal Isua ring rawh. Chuti a nih chuan nang leh i chhungte chhandam in ni ang!" Chumi zanah chuan jail vengtu chuan a hruai a, an hliamte chu a silfai a; tichuan a chhungte zawng zawng nen baptisma an chang nghal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Chutah chuan an hmaah a lo danglam ta a ni. A hmel chu ni ang maiin a eng a, a thawmhnaw chu êng ang maiin a var ta 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lus" altLang="ko-KR" sz="2900">
                <a:solidFill>
                  <a:schemeClr val="tx1">
                    <a:lumMod val="65000"/>
                    <a:lumOff val="35000"/>
                  </a:schemeClr>
                </a:solidFill>
              </a:rPr>
              <a:t>Paula leh Sila chu an beidawng lo va, an tawngtai a, an fak 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us" altLang="ko-KR" sz="2900">
                <a:solidFill>
                  <a:schemeClr val="tx1">
                    <a:lumMod val="65000"/>
                    <a:lumOff val="35000"/>
                  </a:schemeClr>
                </a:solidFill>
              </a:rPr>
              <a:t>vuak hlum ni mah se.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us" altLang="ko-KR" sz="2900">
                <a:solidFill>
                  <a:schemeClr val="tx1">
                    <a:lumMod val="65000"/>
                    <a:lumOff val="35000"/>
                  </a:schemeClr>
                </a:solidFill>
              </a:rPr>
              <a:t>Tichuan Pathianin lung in kawngkhar chu a hawng a, chanchin tha hrilna hun remchang a pe ta a ni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us" altLang="ko-KR" sz="2900">
                <a:solidFill>
                  <a:schemeClr val="tx1">
                    <a:lumMod val="65000"/>
                    <a:lumOff val="35000"/>
                  </a:schemeClr>
                </a:solidFill>
              </a:rPr>
              <a:t>jail vengtu leh a chhungte hnenah.</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us" altLang="ko-KR" sz="2900">
                <a:solidFill>
                  <a:schemeClr val="tx1">
                    <a:lumMod val="65000"/>
                    <a:lumOff val="35000"/>
                  </a:schemeClr>
                </a:solidFill>
              </a:rPr>
              <a:t>Kan harsatna tawk pawh a awm ve tho.</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us" altLang="ko-KR" sz="2900">
                <a:solidFill>
                  <a:schemeClr val="tx1">
                    <a:lumMod val="65000"/>
                    <a:lumOff val="35000"/>
                  </a:schemeClr>
                </a:solidFill>
              </a:rPr>
              <a:t>Tin, i beidawng lo a, tawngtai leh fakna lamah i kal zel a nih chuan Pathianin a chhandam ang che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us" altLang="ko-KR" sz="2900">
                <a:solidFill>
                  <a:schemeClr val="tx1">
                    <a:lumMod val="65000"/>
                    <a:lumOff val="35000"/>
                  </a:schemeClr>
                </a:solidFill>
              </a:rPr>
              <a:t>mak tak maiin.</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t>Isua chu tu nge ni?</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rgbClr val="0070c0"/>
                </a:solidFill>
              </a:rPr>
              <a:t>Isua...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chemeClr val="tx1">
                    <a:lumMod val="65000"/>
                    <a:lumOff val="35000"/>
                  </a:schemeClr>
                </a:solidFill>
              </a:rPr>
              <a:t>Isuan harsatna leh harsatna zawng zawng hneh theihna thiltihtheihna min pe a ni.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Paula leh Sila te hian lung inah eng nge an tih??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An ṭap 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An nunna an dil 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An beidawng hle.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An tawngtai a, hla an sa bawk.</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rgbClr val="ff0000"/>
                </a:solidFill>
              </a:rPr>
              <a:t>4 </a:t>
            </a:r>
            <a:r xmlns:a="http://schemas.openxmlformats.org/drawingml/2006/main">
              <a:rPr lang="lus" altLang="ko-KR" sz="2800">
                <a:solidFill>
                  <a:srgbClr val="ff0000"/>
                </a:solidFill>
              </a:rPr>
              <a:t>An tawngtai a, hla an sa bawk.</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Zanlai velah chuan Paula leh Sila te chu Pathian hnenah tawngtai leh hla an sa a, tang dangte pawhin an ngaithla reng bawk 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Tirhkohte Thiltih</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16-ah hian:</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25. A rilru a hah lutuk</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96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Paula chuan Lal hnenah Chanchin |ha a hril 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Paula chuan, "Hun rei lote emaw, rei lo te emaw--Nangmah chauh ni lovin vawiin a ka thu ngaithlatu zawng zawngte hi ka nihna ang ni turin Pathian hnenah ka tawngtai a, heng chain-te tih loh chu," a ti 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Tirhkohte Thiltih</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26-ah hian:</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29. A rilru a hah lutuk</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Paula chuan chanchin \ha a hril a, a tâwpah Jerusalem-ah tang a lo ni ta a ni. Lal Agripa chuan tang Paula sualna chungchang a zawt 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“Nangmah thu sawi phalna i nei!” Agrippa chuan Paula tan a invenna tan hun a pe 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Paula chuan chu hun remchâng chu Chanchin |ha hril nân a hmang a. "Aw lal, heng chain te chauh lo chu keimah ang i nih ka beisei!"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Lal chuan Paulaah sual a hmu lo. Paula chuan Rome-ah kal a, Lalber hnenah chanchin tha hril a duh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Chutih lai tak chuan an hmaah Mosia leh Elija an lo lang a, Isua nen an inbia 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A tâwpah, Paula chuan Rom lalber hnênah a ngen ta a. Tâng a nih laiin Paula chu Rome lalber hnêna kal tûrin lawngah a chuang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solidFill>
                  <a:schemeClr val="tx1">
                    <a:lumMod val="65000"/>
                    <a:lumOff val="35000"/>
                  </a:schemeClr>
                </a:solidFill>
              </a:rPr>
              <a:t>Paula chu tang ni mah se, Chanchin |ha chu chhuang takin a hril 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lal hmaah chuan amah ngeiin a hremna a ni.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Chanchin tha a zahpui lo va, thutak chhuanawm tak niin a ring tlat a ni.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Inrintawkna leh huaisen taka Isua Chanchin Tha kan tawn apiang kan hril thiam a ngai a ni.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t>Isua chu tu nge ni ?</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rgbClr val="0070c0"/>
                </a:solidFill>
              </a:rPr>
              <a:t>Isua...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chemeClr val="tx1">
                    <a:lumMod val="65000"/>
                    <a:lumOff val="35000"/>
                  </a:schemeClr>
                </a:solidFill>
              </a:rPr>
              <a:t>Isua hi khawvela mi sang ber aiin a sang zawk daih.</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Paula rorelna lal khan thu sawi theihna hun remchang a pek khan eng nge a tih?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Isua Chanchin Tha a hril 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Mi sual a puh 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A chhuah a dil 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A tawngtai a, hla a sa bawk.</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rgbClr val="ff0000"/>
                </a:solidFill>
              </a:rPr>
              <a:t>1 </a:t>
            </a:r>
            <a:r xmlns:a="http://schemas.openxmlformats.org/drawingml/2006/main">
              <a:rPr lang="lus" altLang="ko-KR" sz="2800">
                <a:solidFill>
                  <a:srgbClr val="ff0000"/>
                </a:solidFill>
              </a:rPr>
              <a:t>Isua Chanchin Tha a hril 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Paula chuan, "Hun rei lote emaw, rei lo te emaw--Nangmah chauh ni lovin vawiin a ka thu ngaithlatu zawng zawngte hi ka nihna ang ni turin Pathian hnenah ka tawngtai a, heng chain-te tih loh chu," a ti 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Tirhkohte Thiltih</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26-ah hian:</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29. A rilru a hah lutuk</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97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Lawng chu a pil ta!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tichuan, ‘Paula, hlau suh. Kaisara hmaah rorelnaah i ding tur a ni; tin, Pathianin khawngaih takin i hnêna lawnga chuang zawng zawngte nunna a pe che u a ni,’ a ti 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Tirhkohte Thiltih</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27-ah a awm a:</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24. A rilru a hah lutuk</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Paula chu lawngin mi tang dangte nen Rome-ah an hruai 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Mahse, thlipui tleh vangin lawng hi a pil hlauhawm hle a ni. Mi zawng zawng chu hlauhnain an khur vek 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Paula chuan Pathian hnenah a tawngtai a, mite hnenah a hrilh thin. "Hlau suh. Pathian chuan tumah an thi dawn lo tih a sawi."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Chhum atang chuan, “Hei hi ka Fapa ka hmangaih chu a ni; a chungah ka lawm hle. A thusawi chu ngaithla teh!”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Lawng chu a pil ta a, mahse Paula sawi angin mipuite chu thliarkara pakhat mah thihna awm lovin an tla thla thei vek a ni.</a:t>
            </a:r>
            <a:r xmlns:a="http://schemas.openxmlformats.org/drawingml/2006/main">
              <a:rPr lang="lus"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Paula chuan he thliarkarah hian Isua thu a hril a, Pathian a chawimawi 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solidFill>
                  <a:schemeClr val="tx1">
                    <a:lumMod val="65000"/>
                    <a:lumOff val="35000"/>
                  </a:schemeClr>
                </a:solidFill>
              </a:rPr>
              <a:t>Paula chuan a tawngtai a, midangte a fuih a, lawng pil dawn lai pawhin harsatna a tawh lai pawhin a tawngtai thin.</a:t>
            </a:r>
            <a:r xmlns:a="http://schemas.openxmlformats.org/drawingml/2006/main">
              <a:rPr lang="lus" altLang="en-US" sz="3200">
                <a:solidFill>
                  <a:schemeClr val="tx1">
                    <a:lumMod val="65000"/>
                    <a:lumOff val="35000"/>
                  </a:schemeClr>
                </a:solidFill>
              </a:rPr>
              <a:t> </a:t>
            </a:r>
            <a:r xmlns:a="http://schemas.openxmlformats.org/drawingml/2006/main">
              <a:rPr lang="lus" altLang="ko-KR" sz="3200">
                <a:solidFill>
                  <a:schemeClr val="tx1">
                    <a:lumMod val="65000"/>
                    <a:lumOff val="35000"/>
                  </a:schemeClr>
                </a:solidFill>
              </a:rPr>
              <a:t>A tawpah chuan chhandam an ni vek a,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Paula sawi ang chiah khan.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Pathian mite hian \awng\aina hmanga khawvel hnena Pathian duhzawng thlentir leh Pathian chhandamna chanchin \ha thlen hi an mawhphurhna a ni.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t>Isua chu tu nge ni?</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rgbClr val="0070c0"/>
                </a:solidFill>
              </a:rPr>
              <a:t>Isua chu..</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chemeClr val="tx1">
                    <a:lumMod val="65000"/>
                    <a:lumOff val="35000"/>
                  </a:schemeClr>
                </a:solidFill>
              </a:rPr>
              <a:t>Isua hi khawvela nunna zawng zawng neitu a ni. A phalna lo chuan engmah a thi lo.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Lawng chuan thlipui a hmachhawn khân Paula’n eng nge a tih?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A tap 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Tuipuiah chuan a zuang lut ta 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Pilot nen an inbei 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Pathian hnenah a tawngtai 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rgbClr val="ff0000"/>
                </a:solidFill>
              </a:rPr>
              <a:t>4 </a:t>
            </a:r>
            <a:r xmlns:a="http://schemas.openxmlformats.org/drawingml/2006/main">
              <a:rPr lang="lus" altLang="ko-KR" sz="2800">
                <a:solidFill>
                  <a:srgbClr val="ff0000"/>
                </a:solidFill>
              </a:rPr>
              <a:t>Pathian hnenah a tawngtai 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tichuan, ‘Paula, hlau suh. Kaisara hmaah rorelnaah i ding tur a ni; tin, Pathianin khawngaih takin i hnêna lawnga chuang zawng zawngte nunna a pe che u a ni,’ a ti 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Tirhkohte Thiltih</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27-ah a awm a:</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24. A rilru a hah lutuk</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98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Onesima tana Paula Dilna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Ka fapa Onesima, ka phun laia ka fapa lo ni ta chu ka ngen che u a ni.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Philemona</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1:10 ah a awm</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Onesima chu Philemona chhiahhlawh a ni a. Mahse a pu phalna la lovin a rukin Rome-ah a chhuak ta a 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Onesima chuan Rom khuaa tang Paula chu a hmu a. Paula chuan Chanchin Tha a hril a, Isua chu a ring ta a 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Chu thu an hriat chuan hlauthawng takin leiah chuan hmaichhanah an tlu ta a. Isuan, “Hlau suh,” a ti a. An han han en chuan Isua tih loh chu tumah an hmu lo.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Paula chuan Onesima chu a pu Philemona hnena kir leh tur leh ngaihdam dil turin a hrilh a. Tin, Paula chuan Onesima chu Isua ringtu anga nung turin a hrilh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Onesima chu a buai hle a. A chhan chu chutih lai chuan chhiahhlawh tlanbo chu a neituin a that a ni.</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Paula chuan Onesima tan a pu Philemona hnenah lehkha a ziak a, a ngaidam turin. He lehkha hi Bible-ah chuan ‘Philemon’ tih a ni.</a:t>
            </a:r>
            <a:r xmlns:a="http://schemas.openxmlformats.org/drawingml/2006/main">
              <a:rPr lang="lu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solidFill>
                  <a:schemeClr val="tx1">
                    <a:lumMod val="65000"/>
                    <a:lumOff val="35000"/>
                  </a:schemeClr>
                </a:solidFill>
              </a:rPr>
              <a:t>Paula chuan Onesima leh Filemona inlaichinna chhe tawh chu a thlunzawm leh a. Onesima chuan Philemona hnenah ngaihdam a dil a, Philemona chuan Onesima chu a ngaidam ta a ni.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Thil dik lo kan tih chuan ngaihdam kan dil a ngai a ni.</a:t>
            </a:r>
            <a:r xmlns:a="http://schemas.openxmlformats.org/drawingml/2006/main">
              <a:rPr lang="lus" altLang="en-US" sz="3200">
                <a:solidFill>
                  <a:schemeClr val="tx1">
                    <a:lumMod val="65000"/>
                    <a:lumOff val="35000"/>
                  </a:schemeClr>
                </a:solidFill>
              </a:rPr>
              <a:t> </a:t>
            </a:r>
            <a:r xmlns:a="http://schemas.openxmlformats.org/drawingml/2006/main">
              <a:rPr lang="lus" altLang="ko-KR" sz="3200">
                <a:solidFill>
                  <a:schemeClr val="tx1">
                    <a:lumMod val="65000"/>
                    <a:lumOff val="35000"/>
                  </a:schemeClr>
                </a:solidFill>
              </a:rPr>
              <a:t>Tin, miin kan chungah thil dik lo a tih chuan kan ngaidam a ngai a ni.</a:t>
            </a:r>
            <a:r xmlns:a="http://schemas.openxmlformats.org/drawingml/2006/main">
              <a:rPr lang="lus" altLang="en-US" sz="3200">
                <a:solidFill>
                  <a:schemeClr val="tx1">
                    <a:lumMod val="65000"/>
                    <a:lumOff val="35000"/>
                  </a:schemeClr>
                </a:solidFill>
              </a:rPr>
              <a:t> </a:t>
            </a:r>
            <a:r xmlns:a="http://schemas.openxmlformats.org/drawingml/2006/main">
              <a:rPr lang="lus" altLang="ko-KR" sz="3200">
                <a:solidFill>
                  <a:schemeClr val="tx1">
                    <a:lumMod val="65000"/>
                    <a:lumOff val="35000"/>
                  </a:schemeClr>
                </a:solidFill>
              </a:rPr>
              <a:t>Chu chu miten Isua an rin dan chu a ni.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t>Isua chu tu nge ni?</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rgbClr val="0070c0"/>
                </a:solidFill>
              </a:rPr>
              <a:t>Isua...</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chemeClr val="tx1">
                    <a:lumMod val="65000"/>
                    <a:lumOff val="35000"/>
                  </a:schemeClr>
                </a:solidFill>
              </a:rPr>
              <a:t>Isua hian insual leh inhnialna awmna hmunah remna leh inremna a thlen thin.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Onesima khan a neitu Philemona hnen atanga a tlanchhiat lai khan Rome khuaah tu nge a tawn?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Petera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Johana a 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Barnaba chuan a ti 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Paula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rgbClr val="ff0000"/>
                </a:solidFill>
              </a:rPr>
              <a:t>4 </a:t>
            </a:r>
            <a:r xmlns:a="http://schemas.openxmlformats.org/drawingml/2006/main">
              <a:rPr lang="lus" altLang="ko-KR" sz="2800">
                <a:solidFill>
                  <a:srgbClr val="ff0000"/>
                </a:solidFill>
              </a:rPr>
              <a:t>Paula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Ka fapa Onesima, ka phun laia ka fapa lo ni ta chu ka ngen che u a ni.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Philemona</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1:10 ah a awm</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99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Timothea, Paula Zirtir</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I rinna dik tak chu ka hriat nawn tir a, chu chu i pi Lois-i leh i nu Euniki-iah a awm hmasa ber a, tunah chuan nangmahah pawh a awm tawh tih ka ring tlat a ni.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2Thimothea</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4:</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5. A rilru a hah lutuk</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Paula hian zirtir pakhat Timothea a nei a. Timothea hi a naupan lai atang tawhin Paula hnenah missionary hna a thawk 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Mipa pakhat hian fapa pahnih a nei a. Fapa pahnihna chuan a pa hnenah a chanvo chu pe hmasa turin a ngen a.</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Zirlai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lus" sz="3600">
                <a:solidFill>
                  <a:schemeClr val="tx1">
                    <a:lumMod val="65000"/>
                    <a:lumOff val="35000"/>
                  </a:schemeClr>
                </a:solidFill>
              </a:rPr>
              <a:t>Isua hi he leiah hian mihring angin a awm a, mahse Pathian a ni bawk.</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us" sz="3600">
                <a:solidFill>
                  <a:schemeClr val="tx1">
                    <a:lumMod val="65000"/>
                    <a:lumOff val="35000"/>
                  </a:schemeClr>
                </a:solidFill>
              </a:rPr>
              <a:t>Tlâng chunga Pathianin a zirtîrte thu a pêk ang khân;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us" sz="3600">
                <a:solidFill>
                  <a:schemeClr val="tx1">
                    <a:lumMod val="65000"/>
                    <a:lumOff val="35000"/>
                  </a:schemeClr>
                </a:solidFill>
              </a:rPr>
              <a:t>Isua hi Pathian Fapa a nih kan ring a, ngun takin kan ngaithla tur a ni.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Tân ina tang Paula chuan a thi dâwn tih a hria a, a zirtîr duh tak Timothea hnênah lehkha a ziak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Chu lehkhaah chuan Timothea’n Kohhran rawngbawltu anga ringtute a zirtir dan tur a sawi a.</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Timothea leh ringtute chuan Paula lehkhathawn chu an chhiar a, tihduhdahna karah pawh a tawp thlenga rinna hloh lo turin thutlukna an siam ta a ni.</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Chutichuan Paula rinna chu a zirtir Timothea hnenah a lo inhlangkai tawh a, kohhranho hnenah pawh a lo thleng leh ta a 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lus" altLang="ko-KR" sz="3600">
                <a:solidFill>
                  <a:schemeClr val="tx1">
                    <a:lumMod val="65000"/>
                    <a:lumOff val="35000"/>
                  </a:schemeClr>
                </a:solidFill>
              </a:rPr>
              <a:t>Chanchin |ha min hriltu leh Pathian thu min zirtirtu zirtirtute zarah kan rinna leh kan kohhran a lo thang chho ta a ni.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us" altLang="ko-KR" sz="3600">
                <a:solidFill>
                  <a:schemeClr val="tx1">
                    <a:lumMod val="65000"/>
                    <a:lumOff val="35000"/>
                  </a:schemeClr>
                </a:solidFill>
              </a:rPr>
              <a:t>Tunah chuan kan rinna hi kan hlan a ngai a, Pathian thu kan zir tawh chu kan zirtir a ngai ta a ni.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t>Isua chu tu nge ni?</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rgbClr val="0070c0"/>
                </a:solidFill>
              </a:rPr>
              <a:t>Isua chu..</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chemeClr val="tx1">
                    <a:lumMod val="65000"/>
                    <a:lumOff val="35000"/>
                  </a:schemeClr>
                </a:solidFill>
              </a:rPr>
              <a:t>Isua chu a tho leh a, chatuan atan a nung a, amah ringtu kohhran leh ringtute nen.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Paula hian a thih nî a hnaih deuh deuh chuan tute hnênah nge lehkha a ziah?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Luka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Mark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Timothea a ni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Sila a ni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rgbClr val="ff0000"/>
                </a:solidFill>
              </a:rPr>
              <a:t>3 </a:t>
            </a:r>
            <a:r xmlns:a="http://schemas.openxmlformats.org/drawingml/2006/main">
              <a:rPr lang="lus" altLang="ko-KR" sz="2800">
                <a:solidFill>
                  <a:srgbClr val="ff0000"/>
                </a:solidFill>
              </a:rPr>
              <a:t>Timothea a ni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I rinna dik tak chu ka hriat nawn tir a, chu chu i pi Lois-i leh i nu Euniki-iah a awm hmasa ber a, tunah chuan nangmahah pawh a awm tawh tih ka ring tlat a ni.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2Thimothea</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4:</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5. A rilru a hah lutuk</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100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John-a chuan thil mak tak a hmu 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Chung thu hriattirtu chuan, "Ni e, ka lo kal thuai dawn," a ti. Amen. Lo kal rawh, Lal Isu.</a:t>
            </a:r>
            <a:endParaRPr xmlns:a="http://schemas.openxmlformats.org/drawingml/2006/main" lang="en-US" altLang="ko-KR" sz="3600"/>
          </a:p>
          <a:p>
            <a:pPr xmlns:a="http://schemas.openxmlformats.org/drawingml/2006/main" lvl="0">
              <a:defRPr/>
            </a:pPr>
            <a:r xmlns:a="http://schemas.openxmlformats.org/drawingml/2006/main">
              <a:rPr lang="lus"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Thupuan</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22-ah hian:</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20. A rilru a hah lutuk</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t>Isua chu tu nge ni?</a:t>
            </a:r>
            <a:r xmlns:a="http://schemas.openxmlformats.org/drawingml/2006/main">
              <a:rPr altLang="en-US" lang="lu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rgbClr val="0070c0"/>
                </a:solidFill>
              </a:rPr>
              <a:t>Isua chu..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 hi ropui taka êng chhuaktu a 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Kohhran tihduhdahna chu nitin a zual zel a. A zirtir zawng zawngte chu rinna vawng reng chungin martar an ni a, Johana chu Patmos khuaah amah chauhvin a khung ta a ni.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Ni khat chu tawtawrawt ang maia aw ring tak a hre ta a, chu chuan: "I thil hmuh chu lehkhabu zialah ziak la, kohhran pasarihte hnenah thawn rawh," a ti.</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Johana pawhin Isua a hmu ve bawk. Isua chu khawvel thiltihtheihna zawng zawng neitu lal lem a ni.</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Johana chuan van thar leh ram thar lo thleng tur chu a hmu a. Thil tha lo a awm lo vang a, lungngaihna a awm lo vang a, Pathian lakah hlimna a awm reng ang.</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Johana hian heng inlarna zawng zawng hi a ziak vek a, kohhranho hnenah a ziak a ni. “I rinna vawng reng rawh, Lalpa a lo kal leh dawn si a!” Hei hi Bible bu hnuhnung ber, Thupuan a ni</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solidFill>
                  <a:schemeClr val="tx1">
                    <a:lumMod val="65000"/>
                    <a:lumOff val="35000"/>
                  </a:schemeClr>
                </a:solidFill>
              </a:rPr>
              <a:t>Isua chu he leiah hian a lo kal leh ang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engtikah emaw chuan roreltu angin.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Hetih lai hian ringlote chu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Isuaah chuan chatuanin hrehawm tuar rawh u,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Isua ringtute chuan nuam an ti hle ang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Chatuan nunna Hlimna nen.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Isua lo kal leh hun i nghak em?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Chu beiseina chu kan hloh tur a ni lo, he leia kan rinna hi a tawp thlengin kan vawng reng tur a ni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t>Isua chu tu nge ni?</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rgbClr val="0070c0"/>
                </a:solidFill>
              </a:rPr>
              <a:t>Isua...</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chemeClr val="tx1">
                    <a:lumMod val="65000"/>
                    <a:lumOff val="35000"/>
                  </a:schemeClr>
                </a:solidFill>
              </a:rPr>
              <a:t>Isua chu he leiah hian lal angin a lo kir leh ang a, engkim a rorel ang a, engkim chu chatuan atan ro a rel ang.</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Zirtîr Johana an khungna thliarkar hming chu eng nge 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Malta ramah a awm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Hawaii-ah a awm 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Kittim a ni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Patmos-ah a awm 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rgbClr val="ff0000"/>
                </a:solidFill>
              </a:rPr>
              <a:t>4 </a:t>
            </a:r>
            <a:r xmlns:a="http://schemas.openxmlformats.org/drawingml/2006/main">
              <a:rPr lang="lus" altLang="ko-KR" sz="2800">
                <a:solidFill>
                  <a:srgbClr val="ff0000"/>
                </a:solidFill>
              </a:rPr>
              <a:t>Patmos-ah a awm 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Chung thu hriattirtu chuan, "Ni e, ka lo kal thuai dawn," a ti. Amen. Lo kal rawh, Lal Isu.</a:t>
            </a:r>
            <a:endParaRPr xmlns:a="http://schemas.openxmlformats.org/drawingml/2006/main" lang="en-US" altLang="ko-KR" sz="3600"/>
          </a:p>
          <a:p>
            <a:pPr xmlns:a="http://schemas.openxmlformats.org/drawingml/2006/main" lvl="0">
              <a:defRPr/>
            </a:pPr>
            <a:r xmlns:a="http://schemas.openxmlformats.org/drawingml/2006/main">
              <a:rPr lang="lus"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Thupuan</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22-ah hian:</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20. A rilru a hah lutuk</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a ni</a:t>
            </a:r>
            <a:r xmlns:a="http://schemas.openxmlformats.org/drawingml/2006/main">
              <a:rPr altLang="en-US" lang="lus" sz="4000">
                <a:solidFill>
                  <a:srgbClr val="ff0000"/>
                </a:solidFill>
              </a:rPr>
              <a:t> </a:t>
            </a:r>
            <a:r xmlns:a="http://schemas.openxmlformats.org/drawingml/2006/main">
              <a:rPr altLang="ko-KR" lang="lus" sz="4000">
                <a:solidFill>
                  <a:srgbClr val="ff0000"/>
                </a:solidFill>
              </a:rPr>
              <a:t>Zawhna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Tuin nge Isua hmel danglam chu hmu lo?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1 </a:t>
            </a:r>
            <a:r xmlns:a="http://schemas.openxmlformats.org/drawingml/2006/main">
              <a:rPr altLang="ko-KR" lang="lus" sz="2800">
                <a:solidFill>
                  <a:schemeClr val="tx1">
                    <a:lumMod val="65000"/>
                    <a:lumOff val="35000"/>
                  </a:schemeClr>
                </a:solidFill>
              </a:rPr>
              <a:t>Petera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2 </a:t>
            </a:r>
            <a:r xmlns:a="http://schemas.openxmlformats.org/drawingml/2006/main">
              <a:rPr altLang="ko-KR" lang="lus" sz="2800">
                <a:solidFill>
                  <a:schemeClr val="tx1">
                    <a:lumMod val="65000"/>
                    <a:lumOff val="35000"/>
                  </a:schemeClr>
                </a:solidFill>
              </a:rPr>
              <a:t>Jakoba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3 </a:t>
            </a:r>
            <a:r xmlns:a="http://schemas.openxmlformats.org/drawingml/2006/main">
              <a:rPr altLang="ko-KR" lang="lus" sz="2800">
                <a:solidFill>
                  <a:schemeClr val="tx1">
                    <a:lumMod val="65000"/>
                    <a:lumOff val="35000"/>
                  </a:schemeClr>
                </a:solidFill>
              </a:rPr>
              <a:t>Johana a ni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4 </a:t>
            </a:r>
            <a:r xmlns:a="http://schemas.openxmlformats.org/drawingml/2006/main">
              <a:rPr altLang="ko-KR" lang="lus" sz="2800">
                <a:solidFill>
                  <a:schemeClr val="tx1">
                    <a:lumMod val="65000"/>
                    <a:lumOff val="35000"/>
                  </a:schemeClr>
                </a:solidFill>
              </a:rPr>
              <a:t>Thomas-a chuan a ti 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rgbClr val="ff0000"/>
                </a:solidFill>
              </a:rPr>
              <a:t>4 </a:t>
            </a:r>
            <a:r xmlns:a="http://schemas.openxmlformats.org/drawingml/2006/main">
              <a:rPr altLang="ko-KR" lang="lus" sz="2800">
                <a:solidFill>
                  <a:srgbClr val="ff0000"/>
                </a:solidFill>
              </a:rPr>
              <a:t>Thomas-a chuan a ti 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lus" sz="3600"/>
              <a:t>Chutah chuan an hmaah a lo danglam ta a ni. A hmel chu ni ang maiin a eng a, a thawmhnaw chu êng ang maiin a var ta 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Matthaia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17-ah hian:</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2. 2. A rilru a hah lutuk chuan a rilru a buai em em a</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75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Isua</a:t>
            </a:r>
            <a:r xmlns:a="http://schemas.openxmlformats.org/drawingml/2006/main">
              <a:rPr lang="lus" altLang="en-US" sz="4400"/>
              <a:t> </a:t>
            </a:r>
            <a:r xmlns:a="http://schemas.openxmlformats.org/drawingml/2006/main">
              <a:rPr lang="lus" altLang="ko-KR" sz="4400"/>
              <a:t>Naupangte A Hmangaih</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lus" sz="3600"/>
              <a:t>Isuan chu chu a hmuh chuan a thinrim hle a. Ani chuan an hnenah, "Naupangte hi ka hnenah lo kal rawh se, dal suh u, Pathian ram chu heng mite ta a ni si a," a ti 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Mark</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10:14-ah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Nu leh pa pakhat chuan Isua malsawmna chang turin a fa chu Isua hnenah a rawn hruai 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Tichuan, Isua zirtirte chuan an zilhhau a. “Engtin nge i fa chu Isua hnenah i hruai ngam?”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Isuan a hmuh chuan thinrim takin a ti 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“Naupangte ka hnena lo kal chu khap suh. Pathian ram chu heng naupang ang chite ta a 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Mahse fapa chuan ram hla takah a thil neih zawng zawng a tichhe vek tawh a, a hrehawm ta hle mai.</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“Pathian ram chu naupang tê ang maia dawng lo chu a lut ngai lo vang” Tin, naupangte chu a kuah a, a kut a nghat a, mal a sawm a.</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Zirlai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lus" sz="3600">
                <a:solidFill>
                  <a:schemeClr val="tx1">
                    <a:lumMod val="65000"/>
                    <a:lumOff val="35000"/>
                  </a:schemeClr>
                </a:solidFill>
              </a:rPr>
              <a:t>Isuan Pathian ram chu hetiang naupangte ta a nih thu a sawi 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us" sz="3600">
                <a:solidFill>
                  <a:schemeClr val="tx1">
                    <a:lumMod val="65000"/>
                    <a:lumOff val="35000"/>
                  </a:schemeClr>
                </a:solidFill>
              </a:rPr>
              <a:t>Mi thianghlim, rinawm,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us" sz="3600">
                <a:solidFill>
                  <a:schemeClr val="tx1">
                    <a:lumMod val="65000"/>
                    <a:lumOff val="35000"/>
                  </a:schemeClr>
                </a:solidFill>
              </a:rPr>
              <a:t>leh naupang thinlung dik tak a ni.</a:t>
            </a:r>
            <a:r xmlns:a="http://schemas.openxmlformats.org/drawingml/2006/main">
              <a:rPr altLang="en-US" lang="lus"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t>Isua chu tu nge ni?</a:t>
            </a:r>
            <a:r xmlns:a="http://schemas.openxmlformats.org/drawingml/2006/main">
              <a:rPr altLang="en-US" lang="lu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rgbClr val="0070c0"/>
                </a:solidFill>
              </a:rPr>
              <a:t>Isua</a:t>
            </a:r>
            <a:r xmlns:a="http://schemas.openxmlformats.org/drawingml/2006/main">
              <a:rPr altLang="en-US" lang="lus" sz="3600">
                <a:solidFill>
                  <a:srgbClr val="0070c0"/>
                </a:solidFill>
              </a:rPr>
              <a:t> </a:t>
            </a:r>
            <a:r xmlns:a="http://schemas.openxmlformats.org/drawingml/2006/main">
              <a:rPr altLang="ko-KR" lang="lus" sz="3600">
                <a:solidFill>
                  <a:srgbClr val="0070c0"/>
                </a:solidFill>
              </a:rPr>
              <a:t>hi..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 hi naupang hmangaihtu, ngaihlu leh malsawmtu a 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Quiz kan hmang dawn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Naupangte’n Isua hnena kal an tum khan zirtirte khan eng nge an tih?</a:t>
            </a:r>
            <a:r xmlns:a="http://schemas.openxmlformats.org/drawingml/2006/main">
              <a:rPr altLang="en-US" lang="lus"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1 </a:t>
            </a:r>
            <a:r xmlns:a="http://schemas.openxmlformats.org/drawingml/2006/main">
              <a:rPr altLang="ko-KR" lang="lus" sz="2800">
                <a:solidFill>
                  <a:schemeClr val="tx1">
                    <a:lumMod val="65000"/>
                    <a:lumOff val="35000"/>
                  </a:schemeClr>
                </a:solidFill>
              </a:rPr>
              <a:t>Hlim takin an lo hmuak 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2 </a:t>
            </a:r>
            <a:r xmlns:a="http://schemas.openxmlformats.org/drawingml/2006/main">
              <a:rPr altLang="ko-KR" lang="lus" sz="2800">
                <a:solidFill>
                  <a:schemeClr val="tx1">
                    <a:lumMod val="65000"/>
                    <a:lumOff val="35000"/>
                  </a:schemeClr>
                </a:solidFill>
              </a:rPr>
              <a:t>Isua hnena kal lo turin an zilh 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3 </a:t>
            </a:r>
            <a:r xmlns:a="http://schemas.openxmlformats.org/drawingml/2006/main">
              <a:rPr altLang="ko-KR" lang="lus" sz="2800">
                <a:solidFill>
                  <a:schemeClr val="tx1">
                    <a:lumMod val="65000"/>
                    <a:lumOff val="35000"/>
                  </a:schemeClr>
                </a:solidFill>
              </a:rPr>
              <a:t>Naupangte Isua an inhmelhriattir 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4 </a:t>
            </a:r>
            <a:r xmlns:a="http://schemas.openxmlformats.org/drawingml/2006/main">
              <a:rPr altLang="ko-KR" lang="lus" sz="2800">
                <a:solidFill>
                  <a:schemeClr val="tx1">
                    <a:lumMod val="65000"/>
                    <a:lumOff val="35000"/>
                  </a:schemeClr>
                </a:solidFill>
              </a:rPr>
              <a:t>Chaw an pe a, an haw ta 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rgbClr val="ff0000"/>
                </a:solidFill>
              </a:rPr>
              <a:t>2 </a:t>
            </a:r>
            <a:r xmlns:a="http://schemas.openxmlformats.org/drawingml/2006/main">
              <a:rPr altLang="ko-KR" lang="lus" sz="2800">
                <a:solidFill>
                  <a:srgbClr val="ff0000"/>
                </a:solidFill>
              </a:rPr>
              <a:t>Isua hnena kal lo turin an zilh 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lus" sz="3600"/>
              <a:t>Isuan chu chu a hmuh chuan a thinrim hle a. Ani chuan an hnenah, "Naupangte hi ka hnenah lo kal rawh se, dal suh u, Pathian ram chu heng mite ta a ni si a," a ti 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Mark</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10:14-ah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76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Isuan mitdel pakhat Bartimaia a tidam 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lus" sz="3600"/>
              <a:t>Isuan, "Kal rawh, i rinna chuan a tidam che a ni," a ti a. Chutah chuan a mit a hmu nghal a, kawngpui dungah chuan Isua chu a zui ta a.</a:t>
            </a:r>
            <a:endParaRPr xmlns:a="http://schemas.openxmlformats.org/drawingml/2006/main" altLang="ko-KR" lang="en-US" sz="3600"/>
          </a:p>
          <a:p>
            <a:pPr xmlns:a="http://schemas.openxmlformats.org/drawingml/2006/main" lvl="0">
              <a:defRPr/>
            </a:pPr>
            <a:r xmlns:a="http://schemas.openxmlformats.org/drawingml/2006/main">
              <a:rPr altLang="ko-KR" lang="lus"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lus"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Mark</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10-ah hian:</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52 a ni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Isua Jeriko khuaa mitdel pakhat a lo thlen chuan Bartimaia chu kawngpui sirah a ṭhu a, dilna a dil 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Nazaret Isua a ni tih a hriat chuan, "Isua, Davida Fapa, min khawngaih rawh!"</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lus" altLang="ko-KR" sz="3000">
                <a:solidFill>
                  <a:schemeClr val="tx1">
                    <a:lumMod val="65000"/>
                    <a:lumOff val="35000"/>
                  </a:schemeClr>
                </a:solidFill>
              </a:rPr>
              <a:t>Isuan Bartimaia a ko va. “Eng nge ka tihsak che i duh?” Isuan a zawt a. Mitdel chuan, "Rabbi, ka hmu duh," a ti a.</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lus" sz="2800">
                <a:solidFill>
                  <a:schemeClr val="tx1">
                    <a:lumMod val="65000"/>
                    <a:lumOff val="35000"/>
                  </a:schemeClr>
                </a:solidFill>
              </a:rPr>
              <a:t>Fapa chuan a pa ina chhiahhlawhte ai chuan a hrehawm zawk tih a hrechhuak ta a.</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lus" sz="2800">
                <a:solidFill>
                  <a:schemeClr val="tx1">
                    <a:lumMod val="65000"/>
                    <a:lumOff val="35000"/>
                  </a:schemeClr>
                </a:solidFill>
              </a:rPr>
              <a:t>Chutichuan a kir leh a, a pa hnenah a chhiahhlawh zinga pakhat anga pawm turin a ngen ta a.</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Isuan, "Kal rawh, i rinna chuan a tidam che a ni," a ti a. A mit a hmu nghal 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“Ka lawm e, Isua!” Bartimaia chuan Isua chu a zui a, ani chuan mit a hmu thei ta a 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Zirlai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lus" sz="3600">
                <a:solidFill>
                  <a:schemeClr val="tx1">
                    <a:lumMod val="65000"/>
                    <a:lumOff val="35000"/>
                  </a:schemeClr>
                </a:solidFill>
              </a:rPr>
              <a:t>Isuan Bartimaia hnênah, “Nang rinnain a tidam che,” a ti 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us" sz="3600">
                <a:solidFill>
                  <a:schemeClr val="tx1">
                    <a:lumMod val="65000"/>
                    <a:lumOff val="35000"/>
                  </a:schemeClr>
                </a:solidFill>
              </a:rPr>
              <a:t>Rinna hi min chhandamtu a ni.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us" sz="3600">
                <a:solidFill>
                  <a:schemeClr val="tx1">
                    <a:lumMod val="65000"/>
                    <a:lumOff val="35000"/>
                  </a:schemeClr>
                </a:solidFill>
              </a:rPr>
              <a:t>Rinna hi \hahnemngai taka \awng\ainaah a lantîr a ni.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us" sz="3600">
                <a:solidFill>
                  <a:schemeClr val="tx1">
                    <a:lumMod val="65000"/>
                    <a:lumOff val="35000"/>
                  </a:schemeClr>
                </a:solidFill>
              </a:rPr>
              <a:t>Isua hnena kan tawngtai hian,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us" sz="3600">
                <a:solidFill>
                  <a:schemeClr val="tx1">
                    <a:lumMod val="65000"/>
                    <a:lumOff val="35000"/>
                  </a:schemeClr>
                </a:solidFill>
              </a:rPr>
              <a:t>He rinna hi kan neih a ngai a ni.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t>Isua chu tu nge ni?</a:t>
            </a:r>
            <a:r xmlns:a="http://schemas.openxmlformats.org/drawingml/2006/main">
              <a:rPr altLang="en-US" lang="lu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rgbClr val="0070c0"/>
                </a:solidFill>
              </a:rPr>
              <a:t>Isua chu..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Kan \awng\aina \hahnemngai taka ngaithlatu leh chhângtu chu Isua a 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Quiz kan hmang dawn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Bartimaia’n Isua hnênah eng nge a dîl?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1 </a:t>
            </a:r>
            <a:r xmlns:a="http://schemas.openxmlformats.org/drawingml/2006/main">
              <a:rPr altLang="ko-KR" lang="lus" sz="2800">
                <a:solidFill>
                  <a:schemeClr val="tx1">
                    <a:lumMod val="65000"/>
                    <a:lumOff val="35000"/>
                  </a:schemeClr>
                </a:solidFill>
              </a:rPr>
              <a:t>Sum tam tak min pe rawh.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2 </a:t>
            </a:r>
            <a:r xmlns:a="http://schemas.openxmlformats.org/drawingml/2006/main">
              <a:rPr altLang="ko-KR" lang="lus" sz="2800">
                <a:solidFill>
                  <a:schemeClr val="tx1">
                    <a:lumMod val="65000"/>
                    <a:lumOff val="35000"/>
                  </a:schemeClr>
                </a:solidFill>
              </a:rPr>
              <a:t>I zirtir nih ka duh.</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3 </a:t>
            </a:r>
            <a:r xmlns:a="http://schemas.openxmlformats.org/drawingml/2006/main">
              <a:rPr altLang="ko-KR" lang="lus" sz="2800">
                <a:solidFill>
                  <a:schemeClr val="tx1">
                    <a:lumMod val="65000"/>
                    <a:lumOff val="35000"/>
                  </a:schemeClr>
                </a:solidFill>
              </a:rPr>
              <a:t>Tui chungah ka kal ang.</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4 </a:t>
            </a:r>
            <a:r xmlns:a="http://schemas.openxmlformats.org/drawingml/2006/main">
              <a:rPr altLang="ko-KR" lang="lus" sz="2800">
                <a:solidFill>
                  <a:schemeClr val="tx1">
                    <a:lumMod val="65000"/>
                    <a:lumOff val="35000"/>
                  </a:schemeClr>
                </a:solidFill>
              </a:rPr>
              <a:t>Ka hmu leh duh.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rgbClr val="ff0000"/>
                </a:solidFill>
              </a:rPr>
              <a:t>4 </a:t>
            </a:r>
            <a:r xmlns:a="http://schemas.openxmlformats.org/drawingml/2006/main">
              <a:rPr altLang="ko-KR" lang="lus" sz="2800">
                <a:solidFill>
                  <a:srgbClr val="ff0000"/>
                </a:solidFill>
              </a:rPr>
              <a:t>Ka hmu leh duh.</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lus" sz="3600"/>
              <a:t>Isuan, "Kal rawh, i rinna chuan a tidam che a ni," a ti a. Chutah chuan a mit a hmu nghal a, kawngpui dungah chuan Isua chu a zui ta a.</a:t>
            </a:r>
            <a:endParaRPr xmlns:a="http://schemas.openxmlformats.org/drawingml/2006/main" altLang="ko-KR" lang="en-US" sz="3600"/>
          </a:p>
          <a:p>
            <a:pPr xmlns:a="http://schemas.openxmlformats.org/drawingml/2006/main" lvl="0">
              <a:defRPr/>
            </a:pPr>
            <a:r xmlns:a="http://schemas.openxmlformats.org/drawingml/2006/main">
              <a:rPr altLang="ko-KR" lang="lus"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lus"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Mark</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10-ah hian:</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52 a ni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77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Zakaia chu thing pakhatah chuan a lawn 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lus" sz="3600"/>
              <a:t>Mihring Fapa chu thil bo zawng chhuak tur leh chhandam turin a lo kal si 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Luka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19:</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10. A rilru a hah lutuk</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Mi hausa pakhat Zakaia a awm a. Chhiahkhawntu ber a nih avangin miten an huat em em a 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Ni khat chu Zakaia chenna khuaah Isua a lo kal a. Isua hmu turin mi tam tak an pungkhawm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A pa chuan hla tak atanga a fapa lo kal a hmuh veleh a rawn tlan phei a, a kuah a, lawm takin a pawm ta 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Zakaia chu Isua hmu turin thingah a lawn a. Isuan a en a, a ti a. “Zakaia, lo chhuk nghal rawh. Vawiin hian i inah ka riak tur a 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"Zakaia chuan Isua hnenah thu a rel a. “Ka thil neih zatve chu mi retheite hnenah ka pe ang."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lus" altLang="ko-KR" sz="3000">
                <a:solidFill>
                  <a:schemeClr val="tx1">
                    <a:lumMod val="65000"/>
                    <a:lumOff val="35000"/>
                  </a:schemeClr>
                </a:solidFill>
              </a:rPr>
              <a:t>Isuan, "Vawiin hian he inah hian chhandamna a lo thleng ta. Boral zawng zawng leh chhandam turin ka lo kal a ni," a ti.</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Zirlai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chemeClr val="tx1">
                    <a:lumMod val="65000"/>
                    <a:lumOff val="35000"/>
                  </a:schemeClr>
                </a:solidFill>
              </a:rPr>
              <a:t>Zakaia Isua a hmuh khan a thil neih duh ber chu mi retheite hnenah a hlan dawn tih a inpuang 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I tana pawimawh ber chu eng nge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Isua i hmuh hnuah eng nge i bânsan?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Kan tana thil hlu ber chu Isua a ni tih kan hriat reng a ngai.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rgbClr val="ff0000"/>
                </a:solidFill>
              </a:rPr>
              <a:t>Isua chu tu nge 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rgbClr val="0070c0"/>
                </a:solidFill>
              </a:rPr>
              <a:t>Isua chu..</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 hi he rama mi zawng zawng thliar hran lova chhandam tura lo kal Chhandamtu a 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a ni</a:t>
            </a:r>
            <a:r xmlns:a="http://schemas.openxmlformats.org/drawingml/2006/main">
              <a:rPr altLang="en-US" lang="lus" sz="4000">
                <a:solidFill>
                  <a:srgbClr val="ff0000"/>
                </a:solidFill>
              </a:rPr>
              <a:t> </a:t>
            </a:r>
            <a:r xmlns:a="http://schemas.openxmlformats.org/drawingml/2006/main">
              <a:rPr altLang="ko-KR" lang="lus" sz="4000">
                <a:solidFill>
                  <a:srgbClr val="ff0000"/>
                </a:solidFill>
              </a:rPr>
              <a:t>Zawhna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Engvângin nge miten Zakaia an huat?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1 </a:t>
            </a:r>
            <a:r xmlns:a="http://schemas.openxmlformats.org/drawingml/2006/main">
              <a:rPr altLang="ko-KR" lang="lus" sz="2800">
                <a:solidFill>
                  <a:schemeClr val="tx1">
                    <a:lumMod val="65000"/>
                    <a:lumOff val="35000"/>
                  </a:schemeClr>
                </a:solidFill>
              </a:rPr>
              <a:t>A chhan chu</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ani</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tawh</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ani</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hotu</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chhiah lak a ni</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khawlkhawmtu a ni.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2 </a:t>
            </a:r>
            <a:r xmlns:a="http://schemas.openxmlformats.org/drawingml/2006/main">
              <a:rPr altLang="ko-KR" lang="lus" sz="2800">
                <a:solidFill>
                  <a:schemeClr val="tx1">
                    <a:lumMod val="65000"/>
                    <a:lumOff val="35000"/>
                  </a:schemeClr>
                </a:solidFill>
              </a:rPr>
              <a:t>Isua a rin that vang a ni.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3 </a:t>
            </a:r>
            <a:r xmlns:a="http://schemas.openxmlformats.org/drawingml/2006/main">
              <a:rPr altLang="ko-KR" lang="lus" sz="2800">
                <a:solidFill>
                  <a:schemeClr val="tx1">
                    <a:lumMod val="65000"/>
                    <a:lumOff val="35000"/>
                  </a:schemeClr>
                </a:solidFill>
              </a:rPr>
              <a:t>A \awng\ai nasat em avangin.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4 </a:t>
            </a:r>
            <a:r xmlns:a="http://schemas.openxmlformats.org/drawingml/2006/main">
              <a:rPr altLang="ko-KR" lang="lus" sz="2800">
                <a:solidFill>
                  <a:schemeClr val="tx1">
                    <a:lumMod val="65000"/>
                    <a:lumOff val="35000"/>
                  </a:schemeClr>
                </a:solidFill>
              </a:rPr>
              <a:t>A hmeltha em em vang a ni.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rgbClr val="ff0000"/>
                </a:solidFill>
              </a:rPr>
              <a:t>1 </a:t>
            </a:r>
            <a:r xmlns:a="http://schemas.openxmlformats.org/drawingml/2006/main">
              <a:rPr altLang="ko-KR" lang="lus" sz="2800">
                <a:solidFill>
                  <a:srgbClr val="ff0000"/>
                </a:solidFill>
              </a:rPr>
              <a:t>Chhiahkhawntu ber a nih avangin.</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lus" sz="3600"/>
              <a:t>Mihring Fapa chu thil bo zawng chhuak tur leh chhandam turin a lo kal si 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Luka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19:</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10. A rilru a hah lutuk</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lus">
                <a:solidFill>
                  <a:schemeClr val="tx1">
                    <a:lumMod val="50000"/>
                    <a:lumOff val="50000"/>
                  </a:schemeClr>
                </a:solidFill>
              </a:rPr>
              <a:t>No. 78 Pathian Thu</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lus" sz="4400"/>
              <a:t>Lungpui chunga In sak</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lus" sz="3600"/>
              <a:t>"Chuvangin, hêng ka thute hi hriaa, a taka hmangtu apiang chu mi fing, lungpui chunga a in sa ang mai an ni."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Matthaia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7: 1.1.</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24. A rilru a hah lutuk</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Isuan mi pahnih in sak lai chanchin a sawi 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Isuan, "Pathian, i pa hian a nghak reng che a ni," a ti 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Pakhat chuan a in chu hnim chungah sak a tum a, pakhat zawk chu lungpui chungah a sa bawk.</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An pahnih hian in sa turin an thawkrim hle a. In pahnih hi pawn lamah chuan danglamna lian tham awm lovin a nghet hmel hle.</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Ruahsur nasa takin tuilian a thlen chuan, hnim chunga in sak chu tuiin a luang chhuak ta a ni. Mahse, lungpui chunga in sak chu a ding nghet tlat 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Isuan, “Tupawh ka thusawi ngaithla a, a taka titu apiang chu mi fing, lungpui chunga in sa ang an ni,” a ti.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Zirlai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lus" sz="3600">
                <a:solidFill>
                  <a:schemeClr val="tx1">
                    <a:lumMod val="65000"/>
                    <a:lumOff val="35000"/>
                  </a:schemeClr>
                </a:solidFill>
              </a:rPr>
              <a:t>Isuan, “Tupawh ka thusawi ngaithla a, a taka titu apiang chu mi fing, lungpui chunga in sa ang an ni,” a ti.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us" sz="3600">
                <a:solidFill>
                  <a:schemeClr val="tx1">
                    <a:lumMod val="65000"/>
                    <a:lumOff val="35000"/>
                  </a:schemeClr>
                </a:solidFill>
              </a:rPr>
              <a:t>Pathian thu tinreng hi i tihlawhtling em?</a:t>
            </a:r>
            <a:r xmlns:a="http://schemas.openxmlformats.org/drawingml/2006/main">
              <a:rPr altLang="en-US" lang="lus" sz="3600">
                <a:solidFill>
                  <a:schemeClr val="tx1">
                    <a:lumMod val="65000"/>
                    <a:lumOff val="35000"/>
                  </a:schemeClr>
                </a:solidFill>
              </a:rPr>
              <a:t> </a:t>
            </a:r>
            <a:r xmlns:a="http://schemas.openxmlformats.org/drawingml/2006/main">
              <a:rPr altLang="ko-KR" lang="lus" sz="3600">
                <a:solidFill>
                  <a:schemeClr val="tx1">
                    <a:lumMod val="65000"/>
                    <a:lumOff val="35000"/>
                  </a:schemeClr>
                </a:solidFill>
              </a:rPr>
              <a:t>Pathian thu zawmtu mi fing i ni ang u.</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t>Isua chu tu nge ni?</a:t>
            </a:r>
            <a:r xmlns:a="http://schemas.openxmlformats.org/drawingml/2006/main">
              <a:rPr altLang="en-US" lang="lu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rgbClr val="0070c0"/>
                </a:solidFill>
              </a:rPr>
              <a:t>Isua</a:t>
            </a:r>
            <a:r xmlns:a="http://schemas.openxmlformats.org/drawingml/2006/main">
              <a:rPr altLang="en-US" lang="lus" sz="3600">
                <a:solidFill>
                  <a:srgbClr val="0070c0"/>
                </a:solidFill>
              </a:rPr>
              <a:t> </a:t>
            </a:r>
            <a:r xmlns:a="http://schemas.openxmlformats.org/drawingml/2006/main">
              <a:rPr altLang="ko-KR" lang="lus" sz="3600">
                <a:solidFill>
                  <a:srgbClr val="0070c0"/>
                </a:solidFill>
              </a:rPr>
              <a:t>hi..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 chu Thu awihtute chungah lawmtu a 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Quiz kan hmang dawn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Engtikah nge sand chunga in sak chu a chim?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1 </a:t>
            </a:r>
            <a:r xmlns:a="http://schemas.openxmlformats.org/drawingml/2006/main">
              <a:rPr altLang="ko-KR" lang="lus" sz="2800">
                <a:solidFill>
                  <a:schemeClr val="tx1">
                    <a:lumMod val="65000"/>
                    <a:lumOff val="35000"/>
                  </a:schemeClr>
                </a:solidFill>
              </a:rPr>
              <a:t>In sak a nih veleh, .</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2 </a:t>
            </a:r>
            <a:r xmlns:a="http://schemas.openxmlformats.org/drawingml/2006/main">
              <a:rPr altLang="ko-KR" lang="lus" sz="2800">
                <a:solidFill>
                  <a:schemeClr val="tx1">
                    <a:lumMod val="65000"/>
                    <a:lumOff val="35000"/>
                  </a:schemeClr>
                </a:solidFill>
              </a:rPr>
              <a:t>Ni a lo chhuah lai chuan,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3 </a:t>
            </a:r>
            <a:r xmlns:a="http://schemas.openxmlformats.org/drawingml/2006/main">
              <a:rPr altLang="ko-KR" lang="lus" sz="2800">
                <a:solidFill>
                  <a:schemeClr val="tx1">
                    <a:lumMod val="65000"/>
                    <a:lumOff val="35000"/>
                  </a:schemeClr>
                </a:solidFill>
              </a:rPr>
              <a:t>In chhûnga mi tam tak an lo luh chuan, .</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4 </a:t>
            </a:r>
            <a:r xmlns:a="http://schemas.openxmlformats.org/drawingml/2006/main">
              <a:rPr altLang="ko-KR" lang="lus" sz="2800">
                <a:solidFill>
                  <a:schemeClr val="tx1">
                    <a:lumMod val="65000"/>
                    <a:lumOff val="35000"/>
                  </a:schemeClr>
                </a:solidFill>
              </a:rPr>
              <a:t>Ruah a sur nasa a, tuilianin a chim chuan, .</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rgbClr val="ff0000"/>
                </a:solidFill>
              </a:rPr>
              <a:t>4 </a:t>
            </a:r>
            <a:r xmlns:a="http://schemas.openxmlformats.org/drawingml/2006/main">
              <a:rPr altLang="ko-KR" lang="lus" sz="2800">
                <a:solidFill>
                  <a:srgbClr val="ff0000"/>
                </a:solidFill>
              </a:rPr>
              <a:t>Ruah a sur nasa a, tuilianin a chim chuan, .</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lus" sz="3600"/>
              <a:t>"Chuvangin, hêng ka thute hi hriaa, a taka hmangtu apiang chu mi fing, lungpui chunga a in sa ang mai an ni."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Matthaia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7: 1.1.</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24. A rilru a hah lutuk</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79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Virgin fing panga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lus" sz="3600"/>
              <a:t>"Chuvangin fimkhur rawh u, a ni leh a hun in hriat loh avangin."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Matthaia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25-ah hian:</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13. A rilru a hah lutuk</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Zirlai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chemeClr val="tx1">
                    <a:lumMod val="65000"/>
                    <a:lumOff val="35000"/>
                  </a:schemeClr>
                </a:solidFill>
              </a:rPr>
              <a:t>Kan nunah hian kan sual nasa hle.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Chuvangin Pathian laka sual kan tih avangin kan inthiam lo.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Mahse Pathianin kan sualte min ngaidam fo thin.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A chhan chu Isuan kan sual zawng zawng a luah vek tawh a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Hei hi i ring a, lawmthu sawina leh lawmna nen Pathian hnenah i kal a ngai a ni.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Inneih ruai atan nula thianghlim sawm an inbuatsaih a. Nula fing pangate chuan hriak tling tak nen khawnvar an buatsaih a, a dang panga erawh chuan an buatsaih lo.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Zanah, mo neitu a tlai deuh chuan nula thianghlim sawmte chu an muhil ta a.</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"Mo neitupa chu a lo awm e!" Nula thianghlimte chu hmanhmawh takin an tho a. Tin, nula thianghlim panga, hriak siam tling lote êng chu a thim ta a.</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“Oil min pe rawh." "Kan oil kan pek che chuan kan oil pawh a tlachham mai thei. Kal la, oil la rawh."</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Mahse, nula â pangate chu hriak lei tura an kal lai chuan ruai luhna kawngkhar chu a inkhar ta a. A tawpah chuan hmeichhe â pangate chu party-ah chuan an tel phal lo.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Zirlai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lus" sz="3600">
                <a:solidFill>
                  <a:schemeClr val="tx1">
                    <a:lumMod val="65000"/>
                    <a:lumOff val="35000"/>
                  </a:schemeClr>
                </a:solidFill>
              </a:rPr>
              <a:t>Hei hi Isuan a lo haw ni nghah dan tur min hrilh a ni.</a:t>
            </a:r>
            <a:r xmlns:a="http://schemas.openxmlformats.org/drawingml/2006/main">
              <a:rPr altLang="en-US" lang="lus" sz="3600">
                <a:solidFill>
                  <a:schemeClr val="tx1">
                    <a:lumMod val="65000"/>
                    <a:lumOff val="35000"/>
                  </a:schemeClr>
                </a:solidFill>
              </a:rPr>
              <a:t> </a:t>
            </a:r>
            <a:r xmlns:a="http://schemas.openxmlformats.org/drawingml/2006/main">
              <a:rPr altLang="ko-KR" lang="lus" sz="3600">
                <a:solidFill>
                  <a:schemeClr val="tx1">
                    <a:lumMod val="65000"/>
                    <a:lumOff val="35000"/>
                  </a:schemeClr>
                </a:solidFill>
              </a:rPr>
              <a:t>Tuman an hre lo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us" sz="3600">
                <a:solidFill>
                  <a:schemeClr val="tx1">
                    <a:lumMod val="65000"/>
                    <a:lumOff val="35000"/>
                  </a:schemeClr>
                </a:solidFill>
              </a:rPr>
              <a:t>Isua a lo kal leh hunah.</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us" sz="3600">
                <a:solidFill>
                  <a:schemeClr val="tx1">
                    <a:lumMod val="65000"/>
                    <a:lumOff val="35000"/>
                  </a:schemeClr>
                </a:solidFill>
              </a:rPr>
              <a:t>Mahse nula thianghlim fing pangate ang bawkin kan harh reng tur a ni a, thinlung inpeih tak nen Isua hi kan nghak reng tur a ni.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t>Isua chu tu nge ni?</a:t>
            </a:r>
            <a:r xmlns:a="http://schemas.openxmlformats.org/drawingml/2006/main">
              <a:rPr altLang="en-US" lang="lu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rgbClr val="0070c0"/>
                </a:solidFill>
              </a:rPr>
              <a:t>Isua...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Isuan he ramah hian tuman an hriat loh hunah lo kir leh turin a tiam 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Quiz kan hmang dawn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Nula thianghlim panga âte hian eng nge an buatsaih loh?</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1 </a:t>
            </a:r>
            <a:r xmlns:a="http://schemas.openxmlformats.org/drawingml/2006/main">
              <a:rPr altLang="ko-KR" lang="lus" sz="2800">
                <a:solidFill>
                  <a:schemeClr val="tx1">
                    <a:lumMod val="65000"/>
                    <a:lumOff val="35000"/>
                  </a:schemeClr>
                </a:solidFill>
              </a:rPr>
              <a:t>hriak a ni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2 </a:t>
            </a:r>
            <a:r xmlns:a="http://schemas.openxmlformats.org/drawingml/2006/main">
              <a:rPr altLang="ko-KR" lang="lus" sz="2800">
                <a:solidFill>
                  <a:schemeClr val="tx1">
                    <a:lumMod val="65000"/>
                    <a:lumOff val="35000"/>
                  </a:schemeClr>
                </a:solidFill>
              </a:rPr>
              <a:t>tui a ni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3 </a:t>
            </a:r>
            <a:r xmlns:a="http://schemas.openxmlformats.org/drawingml/2006/main">
              <a:rPr altLang="ko-KR" lang="lus" sz="2800">
                <a:solidFill>
                  <a:schemeClr val="tx1">
                    <a:lumMod val="65000"/>
                    <a:lumOff val="35000"/>
                  </a:schemeClr>
                </a:solidFill>
              </a:rPr>
              <a:t>thawmhnaw</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4 </a:t>
            </a:r>
            <a:r xmlns:a="http://schemas.openxmlformats.org/drawingml/2006/main">
              <a:rPr altLang="ko-KR" lang="lus" sz="2800">
                <a:solidFill>
                  <a:schemeClr val="tx1">
                    <a:lumMod val="65000"/>
                    <a:lumOff val="35000"/>
                  </a:schemeClr>
                </a:solidFill>
              </a:rPr>
              <a:t>thilpek a ni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rgbClr val="ff0000"/>
                </a:solidFill>
              </a:rPr>
              <a:t>1 </a:t>
            </a:r>
            <a:r xmlns:a="http://schemas.openxmlformats.org/drawingml/2006/main">
              <a:rPr altLang="ko-KR" lang="lus" sz="2800">
                <a:solidFill>
                  <a:srgbClr val="ff0000"/>
                </a:solidFill>
              </a:rPr>
              <a:t>hriak a ni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lus" sz="3600"/>
              <a:t>"Chuvangin fimkhur rawh u, a ni leh a hun in hriat loh avangin."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Matthaia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25-ah hian:</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13. A rilru a hah lutuk</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80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Talent chungchang tehkhin thu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t>Isua chu tu nge ni?</a:t>
            </a:r>
            <a:r xmlns:a="http://schemas.openxmlformats.org/drawingml/2006/main">
              <a:rPr altLang="en-US" lang="lu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rgbClr val="0070c0"/>
                </a:solidFill>
              </a:rPr>
              <a:t>Isua</a:t>
            </a:r>
            <a:r xmlns:a="http://schemas.openxmlformats.org/drawingml/2006/main">
              <a:rPr altLang="en-US" lang="lus" sz="3600">
                <a:solidFill>
                  <a:srgbClr val="0070c0"/>
                </a:solidFill>
              </a:rPr>
              <a:t> </a:t>
            </a:r>
            <a:r xmlns:a="http://schemas.openxmlformats.org/drawingml/2006/main">
              <a:rPr altLang="ko-KR" lang="lus" sz="3600">
                <a:solidFill>
                  <a:srgbClr val="0070c0"/>
                </a:solidFill>
              </a:rPr>
              <a:t>hi..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 hi min hmangaih rengtu leh min nghak rengtu a 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lus" sz="3600"/>
              <a:t>"A pu chuan, 'I ti ṭha e, chhiahhlawh ṭha leh rinawm! Thil tlemteah i rinawm tawh a; thil tam takah ka dah ang che. Lo kal la, i pu hlimna hi i chanpui ang che," tiin a chhang 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Matthaia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25:21-ah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Mi pakhatin ram pawna a kalnaah a chhiahhlawhte hnenah pawisa a hlan a. Chhiahhlawh pakhatna hnenah talent nga a pe a, pahnihna hnenah talent hnih a pe a, pathumna hnenah talent khat a pe bawk.</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lus" sz="2800">
                <a:solidFill>
                  <a:schemeClr val="tx1">
                    <a:lumMod val="65000"/>
                    <a:lumOff val="35000"/>
                  </a:schemeClr>
                </a:solidFill>
              </a:rPr>
              <a:t>Talent 5 leh talent hnih dawngtu chhiahhlawh chuan vawi khatah a kal a, an sum chu a thawk a, a let hnih zetin a hlawh chhuak ta a ni. Mahse, mi pakhat talent 1 dawngtu chu a chhuak a, leiah khur a lai a, a pu pawisa chu a thup ta a ni.</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A pu chu a lo kal leh a, an hnena account a siamsak chuan chhiahhlawh pakhatna chuan talent nga a hlawh belh a, a pahnihna chuan talent hnih a hlawh belh leh bawk.</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Mahse, chhiahhlawh talent khat dawngtu chuan engmah a hlawh chhuak lo. “Master, talent pakhat chauh min pe a. Chuti a nih chuan engtin nge sum tam zawk ka hlawh chhuah theih ang?”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A pu chu a thinrim hle mai. “Ka pawisa hi banker-te hnenah deposit-ah i dah tur a ni a, interest nen ka dawng let leh ang. Nang chhiahhlawh hlutna nei lo, ka in atang hian chhuak rawh!"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Zirlai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chemeClr val="tx1">
                    <a:lumMod val="65000"/>
                    <a:lumOff val="35000"/>
                  </a:schemeClr>
                </a:solidFill>
              </a:rPr>
              <a:t>Isuan talent tehkhin thu hmang hian chau lo turin min vaukhân a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Kan dawn zat aia pawimawh zawk a awm.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Chu aia pawimawh zawk chu i neih angte rinawm taka hmang a, Pathian ropuina tur nun neih hi a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Chutiang nun chu kan hmang vek tur a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Isua fak tur.</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t>Isua chu tu nge ni?</a:t>
            </a:r>
            <a:r xmlns:a="http://schemas.openxmlformats.org/drawingml/2006/main">
              <a:rPr altLang="en-US" lang="lu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rgbClr val="0070c0"/>
                </a:solidFill>
              </a:rPr>
              <a:t>Isua chu..</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 hi kan pu a ni a, kan nun a ennawn a, chumi ang chuan lawmman min pe thin.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Quiz kan hmang dawn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A pu chuan hla tak a zin laiin chhiahhlawhte hnenah eng nge a hlan?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1 </a:t>
            </a:r>
            <a:r xmlns:a="http://schemas.openxmlformats.org/drawingml/2006/main">
              <a:rPr altLang="ko-KR" lang="lus" sz="2800">
                <a:solidFill>
                  <a:schemeClr val="tx1">
                    <a:lumMod val="65000"/>
                    <a:lumOff val="35000"/>
                  </a:schemeClr>
                </a:solidFill>
              </a:rPr>
              <a:t>in a ni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2 </a:t>
            </a:r>
            <a:r xmlns:a="http://schemas.openxmlformats.org/drawingml/2006/main">
              <a:rPr altLang="ko-KR" lang="lus" sz="2800">
                <a:solidFill>
                  <a:schemeClr val="tx1">
                    <a:lumMod val="65000"/>
                    <a:lumOff val="35000"/>
                  </a:schemeClr>
                </a:solidFill>
              </a:rPr>
              <a:t>field-ah a awm</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3 </a:t>
            </a:r>
            <a:r xmlns:a="http://schemas.openxmlformats.org/drawingml/2006/main">
              <a:rPr altLang="ko-KR" lang="lus" sz="2800">
                <a:solidFill>
                  <a:schemeClr val="tx1">
                    <a:lumMod val="65000"/>
                    <a:lumOff val="35000"/>
                  </a:schemeClr>
                </a:solidFill>
              </a:rPr>
              <a:t>dawr a ni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ko-KR" lang="lus" sz="2800">
                <a:solidFill>
                  <a:schemeClr val="tx1">
                    <a:lumMod val="65000"/>
                    <a:lumOff val="35000"/>
                  </a:schemeClr>
                </a:solidFill>
              </a:rPr>
              <a:t>talent </a:t>
            </a:r>
            <a:endParaRPr xmlns:a="http://schemas.openxmlformats.org/drawingml/2006/main" altLang="en-US" lang="ko-KR" sz="2800">
              <a:solidFill>
                <a:schemeClr val="tx1">
                  <a:lumMod val="65000"/>
                  <a:lumOff val="35000"/>
                </a:schemeClr>
              </a:solidFill>
            </a:endParaRPr>
            <a:r xmlns:a="http://schemas.openxmlformats.org/drawingml/2006/main">
              <a:rPr altLang="en-US" lang="lus" sz="2800">
                <a:solidFill>
                  <a:schemeClr val="tx1">
                    <a:lumMod val="65000"/>
                    <a:lumOff val="35000"/>
                  </a:schemeClr>
                </a:solidFill>
              </a:rPr>
              <a:t>4 a ni</a:t>
            </a: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ko-KR" lang="lus" sz="2800">
                <a:solidFill>
                  <a:srgbClr val="ff0000"/>
                </a:solidFill>
              </a:rPr>
              <a:t>talent </a:t>
            </a:r>
            <a:endParaRPr xmlns:a="http://schemas.openxmlformats.org/drawingml/2006/main" altLang="en-US" lang="ko-KR" sz="2800">
              <a:solidFill>
                <a:srgbClr val="ff0000"/>
              </a:solidFill>
            </a:endParaRPr>
            <a:r xmlns:a="http://schemas.openxmlformats.org/drawingml/2006/main">
              <a:rPr altLang="en-US" lang="lus" sz="2800">
                <a:solidFill>
                  <a:srgbClr val="ff0000"/>
                </a:solidFill>
              </a:rPr>
              <a:t>4 a ni</a:t>
            </a: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lus" sz="3600"/>
              <a:t>"A pu chuan, 'I ti ṭha e, chhiahhlawh ṭha leh rinawm! Thil tlemteah i rinawm tawh a; thil tam takah ka dah ang che. Lo kal la, i pu hlimna hi i chanpui ang che," tiin a chhang 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Matthaia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25:21-ah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